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4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2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9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4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4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7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2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E821-F1C0-4864-81A6-41492500F90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266B9-6A90-4934-A42F-0E4978871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4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9685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Мы помним! Мы гордимся!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9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53"/>
            <a:ext cx="8424936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3928980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71" y="3573016"/>
            <a:ext cx="438507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5821261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3861048"/>
            <a:ext cx="4320480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25652"/>
            <a:ext cx="4454708" cy="24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712264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4823531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72916"/>
            <a:ext cx="4514355" cy="2968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721194" cy="25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38" y="57588"/>
            <a:ext cx="3240360" cy="37444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40" y="4149080"/>
            <a:ext cx="7272808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9527"/>
            <a:ext cx="5360070" cy="33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320480" cy="62471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2819400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37"/>
            <a:ext cx="3162300" cy="204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56" y="4542991"/>
            <a:ext cx="27336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" y="116632"/>
            <a:ext cx="5328592" cy="39100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863052" cy="33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32448" cy="26841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78" y="188640"/>
            <a:ext cx="3395093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01" y="2708920"/>
            <a:ext cx="4673493" cy="3200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3"/>
            <a:ext cx="3748771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3499924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3600400" cy="2263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753937" cy="24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971800" cy="204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5557"/>
            <a:ext cx="305752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2895600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0333"/>
            <a:ext cx="2214563" cy="3071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82" y="2130761"/>
            <a:ext cx="4760581" cy="33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800600"/>
            <a:ext cx="7992888" cy="16527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Праздником!</a:t>
            </a:r>
            <a:endParaRPr lang="ru-RU" sz="7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r="9963"/>
          <a:stretch>
            <a:fillRect/>
          </a:stretch>
        </p:blipFill>
        <p:spPr>
          <a:xfrm>
            <a:off x="1475656" y="260648"/>
            <a:ext cx="5948064" cy="4461048"/>
          </a:xfrm>
        </p:spPr>
      </p:pic>
    </p:spTree>
    <p:extLst>
      <p:ext uri="{BB962C8B-B14F-4D97-AF65-F5344CB8AC3E}">
        <p14:creationId xmlns:p14="http://schemas.microsoft.com/office/powerpoint/2010/main" val="23244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19250"/>
          </a:xfrm>
        </p:spPr>
      </p:pic>
    </p:spTree>
    <p:extLst>
      <p:ext uri="{BB962C8B-B14F-4D97-AF65-F5344CB8AC3E}">
        <p14:creationId xmlns:p14="http://schemas.microsoft.com/office/powerpoint/2010/main" val="8054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408712" cy="3352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83425"/>
            <a:ext cx="4253086" cy="2875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97244"/>
            <a:ext cx="4043606" cy="25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408"/>
            <a:ext cx="5760640" cy="37116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5277869" cy="30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383519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06" y="2324223"/>
            <a:ext cx="4141837" cy="2706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43924"/>
            <a:ext cx="5112568" cy="28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5039"/>
            <a:ext cx="3930843" cy="2780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2373"/>
            <a:ext cx="4462821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9000"/>
            <a:ext cx="6192688" cy="32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848872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3748596" cy="2263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37720"/>
            <a:ext cx="444272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844892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4392488" cy="3046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8" y="3501008"/>
            <a:ext cx="4032448" cy="2870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14" y="3933056"/>
            <a:ext cx="3718342" cy="28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384376" cy="24582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57" y="161867"/>
            <a:ext cx="3657203" cy="4131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74550"/>
            <a:ext cx="4115753" cy="2809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53282"/>
            <a:ext cx="3312368" cy="22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Мы помним! Мы гордимся!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Праздником!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помним! Мы гордимся!</dc:title>
  <dc:creator>user</dc:creator>
  <cp:lastModifiedBy>user</cp:lastModifiedBy>
  <cp:revision>10</cp:revision>
  <dcterms:created xsi:type="dcterms:W3CDTF">2017-05-08T15:57:21Z</dcterms:created>
  <dcterms:modified xsi:type="dcterms:W3CDTF">2017-05-08T19:58:18Z</dcterms:modified>
</cp:coreProperties>
</file>