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sldIdLst>
    <p:sldId id="256" r:id="rId2"/>
    <p:sldId id="258" r:id="rId3"/>
    <p:sldId id="259" r:id="rId4"/>
    <p:sldId id="261" r:id="rId5"/>
    <p:sldId id="260" r:id="rId6"/>
    <p:sldId id="262" r:id="rId7"/>
    <p:sldId id="271" r:id="rId8"/>
    <p:sldId id="272" r:id="rId9"/>
    <p:sldId id="273" r:id="rId10"/>
    <p:sldId id="274" r:id="rId11"/>
    <p:sldId id="275" r:id="rId12"/>
    <p:sldId id="276" r:id="rId13"/>
    <p:sldId id="263" r:id="rId14"/>
    <p:sldId id="264" r:id="rId15"/>
    <p:sldId id="266" r:id="rId16"/>
    <p:sldId id="265" r:id="rId17"/>
    <p:sldId id="267" r:id="rId18"/>
    <p:sldId id="268" r:id="rId19"/>
    <p:sldId id="269" r:id="rId20"/>
    <p:sldId id="270" r:id="rId21"/>
    <p:sldId id="277" r:id="rId22"/>
    <p:sldId id="278" r:id="rId23"/>
    <p:sldId id="279" r:id="rId24"/>
    <p:sldId id="280" r:id="rId25"/>
    <p:sldId id="282" r:id="rId26"/>
    <p:sldId id="281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30E8C-7D94-4F3E-8341-538CA7E4291A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4618D-A67B-4420-ACA1-37B9549F6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79DBD2-3715-4CF7-8EFA-EEA4FB4D3641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5BA14F-3953-42F3-BB7B-5DA047A4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25.xml"/><Relationship Id="rId3" Type="http://schemas.openxmlformats.org/officeDocument/2006/relationships/slide" Target="slide4.xml"/><Relationship Id="rId21" Type="http://schemas.openxmlformats.org/officeDocument/2006/relationships/slide" Target="slide16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24.xml"/><Relationship Id="rId25" Type="http://schemas.openxmlformats.org/officeDocument/2006/relationships/slide" Target="slide20.xml"/><Relationship Id="rId2" Type="http://schemas.openxmlformats.org/officeDocument/2006/relationships/slide" Target="slide3.xml"/><Relationship Id="rId16" Type="http://schemas.openxmlformats.org/officeDocument/2006/relationships/slide" Target="slide23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19.xml"/><Relationship Id="rId5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18.xml"/><Relationship Id="rId10" Type="http://schemas.openxmlformats.org/officeDocument/2006/relationships/slide" Target="slide11.xml"/><Relationship Id="rId19" Type="http://schemas.openxmlformats.org/officeDocument/2006/relationships/slide" Target="slide26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21.xml"/><Relationship Id="rId22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548680"/>
            <a:ext cx="766748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Игра-викторина </a:t>
            </a:r>
          </a:p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для </a:t>
            </a:r>
            <a:r>
              <a:rPr lang="ru-RU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</a:t>
            </a:r>
            <a:r>
              <a:rPr lang="ru-RU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класса </a:t>
            </a:r>
            <a:endParaRPr lang="ru-RU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английскому языку</a:t>
            </a:r>
          </a:p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“YOUR OWN GAME”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548680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This is very kind girl. She is very beautiful, much more beautiful than her stepmother. That`s why her stepmother sent her to the forest. But girl found seven friends there. They were Seven dwarfs. They all lived very happily together.</a:t>
            </a:r>
            <a:endParaRPr lang="ru-RU" sz="4000" dirty="0"/>
          </a:p>
        </p:txBody>
      </p:sp>
      <p:pic>
        <p:nvPicPr>
          <p:cNvPr id="8194" name="Picture 2" descr="http://utorr.org/files/posters/240271_08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-315416"/>
            <a:ext cx="4968552" cy="7407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388424" y="6093296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476672"/>
            <a:ext cx="763284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/>
              <a:t>This man is a character of English folk rhymes. He is very fat. He is always hungry. He can eat everything: bread and butter, cheese and meat, churches and people. He says that his stomach is never full.</a:t>
            </a:r>
            <a:endParaRPr lang="ru-RU" sz="4200" dirty="0"/>
          </a:p>
        </p:txBody>
      </p:sp>
      <p:pic>
        <p:nvPicPr>
          <p:cNvPr id="7170" name="Picture 2" descr="http://sovmult.ru/Audio/S/44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0"/>
            <a:ext cx="4392488" cy="59298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5733256"/>
            <a:ext cx="6609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Robin the Bobbin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620688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This funny mouse is a character of the American cartoon. This mouse was created by Walt Disney. The mouse is very clever, but he always has a lot of problems with a cat. He has to make many tricks to run away from this cat.</a:t>
            </a:r>
            <a:endParaRPr lang="ru-RU" sz="4000" dirty="0"/>
          </a:p>
        </p:txBody>
      </p:sp>
      <p:pic>
        <p:nvPicPr>
          <p:cNvPr id="6146" name="Picture 2" descr="http://sevelina.ru/images/uploads/2012/06/09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6672"/>
            <a:ext cx="7020780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332656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This is a boy. He has no parents. His parents were magicians and the angry man killed them. This boy is very talented and clever. He studies at the magic school. He can do a lot of magic tricks. He has got a lot of friends. They help</a:t>
            </a:r>
            <a:r>
              <a:rPr lang="ru-RU" sz="4000" dirty="0" smtClean="0"/>
              <a:t> </a:t>
            </a:r>
            <a:r>
              <a:rPr lang="en-US" sz="4000" dirty="0" smtClean="0"/>
              <a:t>him to fight against angry men.</a:t>
            </a:r>
            <a:endParaRPr lang="ru-RU" sz="4000" dirty="0"/>
          </a:p>
        </p:txBody>
      </p:sp>
      <p:pic>
        <p:nvPicPr>
          <p:cNvPr id="19458" name="Picture 2" descr="http://img.ezinemark.com/imagemanager2/files/30006024/2011/10/2011-10-31-15-23-08-6-we-fans-around-the-world-will-forever-engrave-i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7272808" cy="5454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She is a very kind and nice girl. She has got a father but she hasn`t got a mother. Her stepmother and her stepsisters are very angry and greedy. This girl has got a godmother, a fairy. The fairy gives her a beautiful dress and crystal shoes to go to the ball. But the girl loses one shoe. </a:t>
            </a:r>
            <a:endParaRPr lang="ru-RU" sz="4000" dirty="0"/>
          </a:p>
        </p:txBody>
      </p:sp>
      <p:pic>
        <p:nvPicPr>
          <p:cNvPr id="18434" name="Picture 2" descr="http://www.colaccinemas.com.au/SharedContent/PYSvwAgDrkyPpo3nY8ks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-243408"/>
            <a:ext cx="4608512" cy="6912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316416" y="587727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980728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How many letters are there in the English alphabet?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221088"/>
            <a:ext cx="462338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26 letters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55576" y="1052736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How many seasons are there in a year?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02928" y="2967335"/>
            <a:ext cx="3538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 seasons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31640" y="836712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What day comes after Friday?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48664" y="2967335"/>
            <a:ext cx="42466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Saturday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87624" y="1052736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Who is my mother`s mother?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1835" y="3140968"/>
            <a:ext cx="691567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My grandmother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980728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When do the English celebrate Christmas?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62390" y="2967335"/>
            <a:ext cx="581922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 December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836712"/>
          <a:ext cx="8640960" cy="4537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28192"/>
                <a:gridCol w="1080120"/>
                <a:gridCol w="1080120"/>
                <a:gridCol w="1152128"/>
                <a:gridCol w="1152128"/>
                <a:gridCol w="1224136"/>
                <a:gridCol w="1224136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Let`s count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hlinkClick r:id="rId2" action="ppaction://hlinksldjump"/>
                        </a:rPr>
                        <a:t>10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hlinkClick r:id="rId3" action="ppaction://hlinksldjump"/>
                        </a:rPr>
                        <a:t>20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hlinkClick r:id="rId4" action="ppaction://hlinksldjump"/>
                        </a:rPr>
                        <a:t>30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hlinkClick r:id="rId5" action="ppaction://hlinksldjump"/>
                        </a:rPr>
                        <a:t>40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hlinkClick r:id="rId6" action="ppaction://hlinksldjump"/>
                        </a:rPr>
                        <a:t>50</a:t>
                      </a:r>
                      <a:endParaRPr lang="ru-RU" sz="4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hlinkClick r:id="rId7" action="ppaction://hlinksldjump"/>
                        </a:rPr>
                        <a:t>60</a:t>
                      </a:r>
                      <a:endParaRPr lang="ru-RU" sz="4800" b="0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</a:t>
                      </a:r>
                      <a:r>
                        <a:rPr lang="en-US" sz="2400" baseline="0" dirty="0" smtClean="0"/>
                        <a:t> famous characters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8" action="ppaction://hlinksldjump"/>
                        </a:rPr>
                        <a:t>10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9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0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1" action="ppaction://hlinksldjump"/>
                        </a:rPr>
                        <a:t>40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2" action="ppaction://hlinksldjump"/>
                        </a:rPr>
                        <a:t>50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3" action="ppaction://hlinksldjump"/>
                        </a:rPr>
                        <a:t>60</a:t>
                      </a:r>
                      <a:endParaRPr lang="ru-RU" sz="4800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Grammar </a:t>
                      </a:r>
                      <a:r>
                        <a:rPr lang="en-US" sz="2400" baseline="0" dirty="0" smtClean="0"/>
                        <a:t> practice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4" action="ppaction://hlinksldjump"/>
                        </a:rPr>
                        <a:t>10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5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6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7" action="ppaction://hlinksldjump"/>
                        </a:rPr>
                        <a:t>40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8" action="ppaction://hlinksldjump"/>
                        </a:rPr>
                        <a:t>50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9" action="ppaction://hlinksldjump"/>
                        </a:rPr>
                        <a:t>60</a:t>
                      </a:r>
                      <a:endParaRPr lang="ru-RU" sz="4800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Answer the questions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0" action="ppaction://hlinksldjump"/>
                        </a:rPr>
                        <a:t>10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1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2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3" action="ppaction://hlinksldjump"/>
                        </a:rPr>
                        <a:t>40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4" action="ppaction://hlinksldjump"/>
                        </a:rPr>
                        <a:t>50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5" action="ppaction://hlinksldjump"/>
                        </a:rPr>
                        <a:t>60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9592" y="1340768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What is Coca-Cola?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54649" y="2967335"/>
            <a:ext cx="38347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drink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en-US" sz="4000" b="1" dirty="0" smtClean="0"/>
              <a:t>She does homework every day.</a:t>
            </a:r>
          </a:p>
          <a:p>
            <a:pPr marL="609600" indent="-609600">
              <a:defRPr/>
            </a:pPr>
            <a:endParaRPr lang="en-US" sz="2000" b="1" dirty="0" smtClean="0"/>
          </a:p>
          <a:p>
            <a:pPr marL="609600" indent="-609600">
              <a:lnSpc>
                <a:spcPct val="114000"/>
              </a:lnSpc>
              <a:buFont typeface="Wingdings" pitchFamily="2" charset="2"/>
              <a:buAutoNum type="alphaLcPeriod"/>
              <a:defRPr/>
            </a:pPr>
            <a:r>
              <a:rPr lang="ru-RU" sz="4000" dirty="0" smtClean="0"/>
              <a:t>Он убирает дом каждый день.</a:t>
            </a:r>
          </a:p>
          <a:p>
            <a:pPr marL="609600" indent="-609600">
              <a:lnSpc>
                <a:spcPct val="114000"/>
              </a:lnSpc>
              <a:buFont typeface="Wingdings" pitchFamily="2" charset="2"/>
              <a:buAutoNum type="alphaLcPeriod"/>
              <a:defRPr/>
            </a:pPr>
            <a:r>
              <a:rPr lang="ru-RU" sz="4000" dirty="0" smtClean="0"/>
              <a:t>Она делает домашнее задание каждый день.</a:t>
            </a:r>
          </a:p>
          <a:p>
            <a:pPr marL="609600" indent="-609600">
              <a:lnSpc>
                <a:spcPct val="114000"/>
              </a:lnSpc>
              <a:buFont typeface="Wingdings" pitchFamily="2" charset="2"/>
              <a:buAutoNum type="alphaLcPeriod"/>
              <a:defRPr/>
            </a:pPr>
            <a:r>
              <a:rPr lang="ru-RU" sz="4000" dirty="0" smtClean="0"/>
              <a:t>Она убирает дом каждый день.</a:t>
            </a:r>
          </a:p>
        </p:txBody>
      </p:sp>
      <p:sp>
        <p:nvSpPr>
          <p:cNvPr id="4" name="Овал 3"/>
          <p:cNvSpPr/>
          <p:nvPr/>
        </p:nvSpPr>
        <p:spPr>
          <a:xfrm>
            <a:off x="467544" y="2636912"/>
            <a:ext cx="8352928" cy="1368152"/>
          </a:xfrm>
          <a:prstGeom prst="ellipse">
            <a:avLst/>
          </a:prstGeom>
          <a:noFill/>
          <a:ln w="508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32656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defRPr/>
            </a:pPr>
            <a:endParaRPr lang="en-US" sz="4000" b="1" dirty="0" smtClean="0"/>
          </a:p>
          <a:p>
            <a:pPr marL="609600" indent="-609600">
              <a:defRPr/>
            </a:pPr>
            <a:r>
              <a:rPr lang="en-US" sz="4000" b="1" dirty="0" smtClean="0"/>
              <a:t>Why do you play computer game?</a:t>
            </a:r>
          </a:p>
          <a:p>
            <a:pPr marL="609600" indent="-609600">
              <a:defRPr/>
            </a:pPr>
            <a:endParaRPr lang="en-US" dirty="0" smtClean="0"/>
          </a:p>
          <a:p>
            <a:pPr marL="609600" indent="-609600">
              <a:buFont typeface="Wingdings" pitchFamily="2" charset="2"/>
              <a:buAutoNum type="alphaLcPeriod"/>
              <a:defRPr/>
            </a:pPr>
            <a:r>
              <a:rPr lang="ru-RU" sz="4000" dirty="0" smtClean="0"/>
              <a:t>Почему ты играешь на компьютере?</a:t>
            </a:r>
          </a:p>
          <a:p>
            <a:pPr marL="609600" indent="-609600">
              <a:buFont typeface="Wingdings" pitchFamily="2" charset="2"/>
              <a:buAutoNum type="alphaLcPeriod"/>
              <a:defRPr/>
            </a:pPr>
            <a:r>
              <a:rPr lang="ru-RU" sz="4000" dirty="0" smtClean="0"/>
              <a:t>Когда ты играешь на компьютере?</a:t>
            </a:r>
          </a:p>
          <a:p>
            <a:pPr marL="609600" indent="-609600">
              <a:buFont typeface="Wingdings" pitchFamily="2" charset="2"/>
              <a:buAutoNum type="alphaLcPeriod"/>
              <a:defRPr/>
            </a:pPr>
            <a:r>
              <a:rPr lang="ru-RU" sz="4000" dirty="0" smtClean="0"/>
              <a:t>Кто играет на компьютере?</a:t>
            </a:r>
          </a:p>
        </p:txBody>
      </p:sp>
      <p:sp>
        <p:nvSpPr>
          <p:cNvPr id="4" name="Овал 3"/>
          <p:cNvSpPr/>
          <p:nvPr/>
        </p:nvSpPr>
        <p:spPr>
          <a:xfrm>
            <a:off x="179512" y="2348880"/>
            <a:ext cx="8352928" cy="1296144"/>
          </a:xfrm>
          <a:prstGeom prst="ellipse">
            <a:avLst/>
          </a:prstGeom>
          <a:noFill/>
          <a:ln w="508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620688"/>
            <a:ext cx="7992888" cy="4439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/>
          </a:p>
          <a:p>
            <a:r>
              <a:rPr lang="en-US" sz="4400" b="1" dirty="0" smtClean="0"/>
              <a:t>These are the boys` hats.</a:t>
            </a:r>
          </a:p>
          <a:p>
            <a:endParaRPr lang="en-US" sz="4400" dirty="0" smtClean="0"/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ru-RU" sz="4400" dirty="0" smtClean="0"/>
              <a:t>Эти шляпы мальчиков.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ru-RU" sz="4400" dirty="0" smtClean="0"/>
              <a:t>Та шляпа мальчика.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ru-RU" sz="4400" dirty="0" smtClean="0"/>
              <a:t>Эти шляпы мальчика.</a:t>
            </a: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179512" y="2348880"/>
            <a:ext cx="8352928" cy="1296144"/>
          </a:xfrm>
          <a:prstGeom prst="ellipse">
            <a:avLst/>
          </a:prstGeom>
          <a:noFill/>
          <a:ln w="508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620688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b="1" dirty="0" smtClean="0"/>
              <a:t>There isn`t  ____ bread in the cupboard.</a:t>
            </a:r>
          </a:p>
          <a:p>
            <a:endParaRPr lang="en-US" sz="4000" dirty="0" smtClean="0"/>
          </a:p>
          <a:p>
            <a:pPr marL="342900" indent="-342900" algn="ctr">
              <a:buAutoNum type="arabicPeriod"/>
            </a:pPr>
            <a:r>
              <a:rPr lang="en-US" sz="4000" dirty="0" smtClean="0"/>
              <a:t>Some</a:t>
            </a:r>
          </a:p>
          <a:p>
            <a:pPr marL="342900" indent="-342900" algn="ctr">
              <a:buAutoNum type="arabicPeriod"/>
            </a:pPr>
            <a:r>
              <a:rPr lang="en-US" sz="4000" dirty="0" smtClean="0"/>
              <a:t>A lot of</a:t>
            </a:r>
          </a:p>
          <a:p>
            <a:pPr marL="342900" indent="-342900" algn="ctr">
              <a:buAutoNum type="arabicPeriod"/>
            </a:pPr>
            <a:r>
              <a:rPr lang="en-US" sz="4000" dirty="0" smtClean="0"/>
              <a:t>Any</a:t>
            </a:r>
          </a:p>
        </p:txBody>
      </p:sp>
      <p:sp>
        <p:nvSpPr>
          <p:cNvPr id="4" name="Овал 3"/>
          <p:cNvSpPr/>
          <p:nvPr/>
        </p:nvSpPr>
        <p:spPr>
          <a:xfrm>
            <a:off x="2771800" y="4293096"/>
            <a:ext cx="3491880" cy="864096"/>
          </a:xfrm>
          <a:prstGeom prst="ellipse">
            <a:avLst/>
          </a:prstGeom>
          <a:noFill/>
          <a:ln w="508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1772816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You are reading the newspaper at the moment.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140968"/>
            <a:ext cx="73404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Ты читаешь газету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данный момент.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59632" y="1340768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Он купил пальто вчера.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82987" y="3140968"/>
            <a:ext cx="716574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 bought a coat </a:t>
            </a:r>
          </a:p>
          <a:p>
            <a:pPr algn="ctr"/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yesterday.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Picture 6" descr="http://i166.photobucket.com/albums/u92/sueyoderson/gr/gr05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4664"/>
            <a:ext cx="6192688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196752"/>
            <a:ext cx="79208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Дзюина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Е.В. Театрализованные уроки и внеклассные мероприятия на английском языке: 1-4 классы. – М.: ВАКО, 2006. – 176 с. – (Мастерская учителя)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Лебедева Г.Н. Внеклассные мероприятия по английскому языку в начальной школе. Праздники, конкурсы, тематические мероприятия, инсценировки, игры и занимательные задания. С нотным приложением. – М.: Глобус, 2008. – 282 с. – (Классное руководство)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4868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772816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Ten plus eleven is…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2780928"/>
            <a:ext cx="1800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21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244408" y="5877272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/>
              <a:t>Eight plus eight</a:t>
            </a:r>
          </a:p>
          <a:p>
            <a:pPr algn="ctr"/>
            <a:r>
              <a:rPr lang="en-US" sz="7200" dirty="0" smtClean="0"/>
              <a:t>is…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2708920"/>
            <a:ext cx="13644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16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772816"/>
            <a:ext cx="77768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Seven plus thirteen </a:t>
            </a:r>
          </a:p>
          <a:p>
            <a:pPr algn="ctr"/>
            <a:r>
              <a:rPr lang="en-US" sz="7200" dirty="0" smtClean="0"/>
              <a:t>is…</a:t>
            </a: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2708920"/>
            <a:ext cx="13644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4482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Fourteen plus eight</a:t>
            </a:r>
          </a:p>
          <a:p>
            <a:pPr algn="ctr"/>
            <a:r>
              <a:rPr lang="en-US" sz="7200" dirty="0" smtClean="0"/>
              <a:t>is…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2852936"/>
            <a:ext cx="13644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22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916832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Twenty minus twelve is…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2852936"/>
            <a:ext cx="7745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ru-RU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44824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Twenty-two minus ten is…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36096" y="2852936"/>
            <a:ext cx="13644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12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548680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This character is a funny bear. He is fat but very nice. He likes honey and doesn`t like bees. He enjoys to make up rhymes. He likes to visit his friends Rabbit and Piglet.</a:t>
            </a:r>
            <a:endParaRPr lang="ru-RU" sz="4800" dirty="0"/>
          </a:p>
        </p:txBody>
      </p:sp>
      <p:pic>
        <p:nvPicPr>
          <p:cNvPr id="9218" name="Picture 2" descr="http://core.matterhorn.disney.ru/cdn_assets/bcdbae58e682b6a13d63a9a8f33d1575862522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16632"/>
            <a:ext cx="4392488" cy="6588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271</TotalTime>
  <Words>560</Words>
  <Application>Microsoft Office PowerPoint</Application>
  <PresentationFormat>Экран (4:3)</PresentationFormat>
  <Paragraphs>98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Andrey</dc:creator>
  <cp:lastModifiedBy>Диана</cp:lastModifiedBy>
  <cp:revision>35</cp:revision>
  <dcterms:created xsi:type="dcterms:W3CDTF">2014-04-28T16:57:10Z</dcterms:created>
  <dcterms:modified xsi:type="dcterms:W3CDTF">2018-01-29T18:04:24Z</dcterms:modified>
</cp:coreProperties>
</file>