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70" r:id="rId4"/>
    <p:sldId id="261" r:id="rId5"/>
    <p:sldId id="271" r:id="rId6"/>
    <p:sldId id="264" r:id="rId7"/>
    <p:sldId id="272" r:id="rId8"/>
    <p:sldId id="273" r:id="rId9"/>
    <p:sldId id="274" r:id="rId10"/>
    <p:sldId id="257" r:id="rId11"/>
    <p:sldId id="275" r:id="rId12"/>
    <p:sldId id="266" r:id="rId13"/>
    <p:sldId id="276" r:id="rId14"/>
    <p:sldId id="265" r:id="rId15"/>
    <p:sldId id="258" r:id="rId16"/>
    <p:sldId id="259" r:id="rId17"/>
    <p:sldId id="260" r:id="rId18"/>
    <p:sldId id="262" r:id="rId19"/>
    <p:sldId id="263" r:id="rId20"/>
    <p:sldId id="277" r:id="rId21"/>
    <p:sldId id="268" r:id="rId22"/>
    <p:sldId id="269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1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752E-9CD7-4452-B642-DA9D3D92D730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B5018-7B25-43A3-9D5A-DA6A1CBF75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1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image" Target="../media/image6.pn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://99px.ru/sstorage/56/2012/01/image_56020112004400780964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0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Малыш и Карлсон анимашка открытка поздравление картинка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43" y="-19101"/>
            <a:ext cx="5487027" cy="54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rlson_-_YA_speshil_k_vam_druzya_s_zhutkim_neterpenem_u_menya_za_spinoj_vertitsya_propeller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4299942"/>
            <a:ext cx="609600" cy="609600"/>
          </a:xfrm>
          <a:prstGeom prst="rect">
            <a:avLst/>
          </a:prstGeom>
        </p:spPr>
      </p:pic>
      <p:pic>
        <p:nvPicPr>
          <p:cNvPr id="3" name="propeller_karlsona_-_Bez_nazvaniya_(iPle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483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mage?id=855172375636&amp;t=3&amp;plc=WEB&amp;tkn=*HrgOfm5Tm1dPs_l94NEFjGGl-Y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8" y="441480"/>
            <a:ext cx="8361624" cy="43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hovrashok.com.ua/images/Jan/09/89ec4926bed997673ae63eb03b3c8732/min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" y="0"/>
            <a:ext cx="91327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55526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Стоит дом, дети в нём,                                                                                            Играют, веселятся,                                                                                                               Отдыхают, спать ложатся,                                                                                              Родители придут домой уведут!</a:t>
            </a:r>
          </a:p>
        </p:txBody>
      </p:sp>
    </p:spTree>
    <p:extLst>
      <p:ext uri="{BB962C8B-B14F-4D97-AF65-F5344CB8AC3E}">
        <p14:creationId xmlns:p14="http://schemas.microsoft.com/office/powerpoint/2010/main" val="6969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6" descr="C:\Users\Виктор\Desktop\детский сад\ФОТО\ФОТО СА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2415"/>
            <a:ext cx="6258912" cy="449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608"/>
            <a:ext cx="2145076" cy="250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9763"/>
            <a:ext cx="2232248" cy="213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5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7495"/>
            <a:ext cx="5832648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полки легли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Посылки и бандероли.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граждан они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Играют большие роли.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также письма заказные,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Которые шлют родные.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здании этом переводы принимают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подписку на газеты и журналы оформляют.</a:t>
            </a:r>
          </a:p>
        </p:txBody>
      </p:sp>
      <p:pic>
        <p:nvPicPr>
          <p:cNvPr id="7170" name="Picture 2" descr="https://data3.proshkolu.ru/content/media/pic/std/1000000/411000/410139-f4bdea99747610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.mycdn.me/image?id=204284780116&amp;t=0&amp;plc=WEB&amp;tkn=*fBUjbN0hgsXyTqkswtA33qAix2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247871"/>
            <a:ext cx="8256917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5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9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mycdn.me/image?id=855171905364&amp;t=3&amp;plc=WEB&amp;tkn=*95JjllNF-6JwFYKlqiJtkoFCa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7504"/>
            <a:ext cx="8339263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9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mage?id=772614239828&amp;t=3&amp;plc=WEB&amp;tkn=*DELwkpPWVSgp4MtzYSvK5PKnk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6" y="392719"/>
            <a:ext cx="8331528" cy="43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mage?id=267597518420&amp;t=0&amp;plc=WEB&amp;tkn=*ljY8xxSymEua2TEU-Ql1M-71I3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886"/>
            <a:ext cx="4374486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854483585108&amp;t=3&amp;plc=WEB&amp;tkn=*5G5uESuiAKz2fuxaOxGP1QZVJ6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761"/>
            <a:ext cx="4104456" cy="4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mycdn.me/image?id=851591398996&amp;t=0&amp;plc=WEB&amp;tkn=*SS3ahwChOqYXUWjNA2bcA_-Ss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5" y="355883"/>
            <a:ext cx="8699757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9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mycdn.me/image?id=204288198740&amp;t=0&amp;plc=WEB&amp;tkn=*t-BqBT7nygbGvVFhUL6hDK4xe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1120"/>
            <a:ext cx="8280920" cy="465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48680" y="1113588"/>
            <a:ext cx="7846640" cy="1102519"/>
          </a:xfrm>
        </p:spPr>
        <p:txBody>
          <a:bodyPr>
            <a:prstTxWarp prst="textPlain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 любимое село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prstTxWarp prst="textInflate">
              <a:avLst/>
            </a:prstTxWarp>
            <a:noAutofit/>
          </a:bodyPr>
          <a:lstStyle/>
          <a:p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ТАБАЧНОЕ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8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etwalls.ru/download.php?file=201311/1400x1050/setwalls.ru-63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" y="0"/>
            <a:ext cx="91436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therapals.com/sensory/img/3690359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07" y="1475443"/>
            <a:ext cx="3686293" cy="421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mayli.ru/data/smiles/dogs-61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95" y="-12868"/>
            <a:ext cx="2152567" cy="21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kartinki-vernisazh.ru/_ph/55/1/114133670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71260"/>
            <a:ext cx="3600400" cy="31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dedov.clan.su/_fr/3/521959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1564"/>
            <a:ext cx="2736304" cy="34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smayli.ru/data/smiles/mishia-149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1" y="-77091"/>
            <a:ext cx="2127510" cy="18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1380" y="83586"/>
            <a:ext cx="34727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Веселая зарядка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Детские - А весной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5681" y="4539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c/West_Bulganak_3.JPG/800px-West_Bulganak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" y="0"/>
            <a:ext cx="5544616" cy="43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urotourist.club/img/forum/1232653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15" y="1318480"/>
            <a:ext cx="5117574" cy="383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data3.proshkolu.ru/content/media/pic/std/1000000/411000/410139-f4bdea99747610e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8" y="0"/>
            <a:ext cx="9144001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9/1285593578_v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139953" y="627534"/>
            <a:ext cx="4392487" cy="396044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</a:t>
            </a:r>
            <a:br>
              <a:rPr lang="ru-RU" sz="5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 ВНИМАНИЕ!</a:t>
            </a:r>
            <a:endParaRPr lang="ru-RU" sz="54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9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nanie.podelise.ru/tw_files/26801/d-26800973/7z-docs/3_html_m4d33a6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58"/>
            <a:ext cx="9144000" cy="51337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275606"/>
            <a:ext cx="669674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Стоит веселый светлый дом,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Ребят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проворных много в нем.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 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Там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пишут и читают,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 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Решают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и считают.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                                          (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Школа)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3" name="Unknown Artist - Село моё неброское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840" y="4083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mage?id=583971679316&amp;t=3&amp;plc=WEB&amp;tkn=*8EzoVALNA7za9RtrTwISd3W4GZ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0" y="249493"/>
            <a:ext cx="8636740" cy="464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aoblogger.com/images/house-border-clipart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275606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Если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холодильник пуст,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Закончились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продукты,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Ты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сюда входи скорее,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Покупай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, что повкуснее.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                                       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(Магазин)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                                                               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76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50/254801/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2"/>
            <a:ext cx="9144000" cy="51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mycdn.me/image?id=204288437076&amp;t=0&amp;plc=WEB&amp;tkn=*ySiltaUNeWtfD-rhF09w9J7DY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1" y="246555"/>
            <a:ext cx="8496944" cy="46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1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oozel.ru/gallery/images/1559106_svetlyi-fon-dly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7"/>
            <a:ext cx="9144000" cy="51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987574"/>
            <a:ext cx="6624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В этом здании врачи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Ждут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людей, чтоб их лечить.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Всем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они помочь готовы,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Отпускают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лишь здоровых.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                                          (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Больница)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48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mage?id=853533587540&amp;t=3&amp;plc=WEB&amp;tkn=*iv2gb2Sf_LjU6LINYkEwhjge4W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66" y="14494"/>
            <a:ext cx="5150834" cy="515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dn2.arhivurokov.ru/multiurok/html/2017/11/20/s_5a132406c167f/749160_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" y="0"/>
            <a:ext cx="4569953" cy="51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mycdn.me/image?id=269145353399&amp;t=0&amp;plc=WEB&amp;tkn=*Jvzzpf1jujzES3r7-uyJEIoOYn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3" y="1995686"/>
            <a:ext cx="4031219" cy="30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64.tinypic.com/29zr7y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8603"/>
            <a:ext cx="1580655" cy="17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ycast.ru/uploads/2017/02/20/21731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987574"/>
            <a:ext cx="6480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Там можно посмотреть мультфильмы,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спектакли, кинофильмы .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Идём туда мы всей семьей.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Хочешь танцуй там, хочешь – пой!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Там сцена есть, там есть таланты – </a:t>
            </a:r>
          </a:p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Певцы, артисты, музыканты.</a:t>
            </a:r>
          </a:p>
        </p:txBody>
      </p:sp>
    </p:spTree>
    <p:extLst>
      <p:ext uri="{BB962C8B-B14F-4D97-AF65-F5344CB8AC3E}">
        <p14:creationId xmlns:p14="http://schemas.microsoft.com/office/powerpoint/2010/main" val="17961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149</Words>
  <Application>Microsoft Office PowerPoint</Application>
  <PresentationFormat>Экран (16:9)</PresentationFormat>
  <Paragraphs>33</Paragraphs>
  <Slides>22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Мое любимое село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Мое любимое село</dc:title>
  <dc:creator>Computer</dc:creator>
  <cp:lastModifiedBy>Computer</cp:lastModifiedBy>
  <cp:revision>23</cp:revision>
  <dcterms:created xsi:type="dcterms:W3CDTF">2017-10-29T15:55:59Z</dcterms:created>
  <dcterms:modified xsi:type="dcterms:W3CDTF">2018-05-14T11:07:23Z</dcterms:modified>
</cp:coreProperties>
</file>