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70" r:id="rId10"/>
    <p:sldId id="271" r:id="rId11"/>
    <p:sldId id="285" r:id="rId12"/>
    <p:sldId id="275" r:id="rId13"/>
    <p:sldId id="273" r:id="rId14"/>
    <p:sldId id="286" r:id="rId15"/>
    <p:sldId id="265" r:id="rId16"/>
    <p:sldId id="276" r:id="rId17"/>
    <p:sldId id="267" r:id="rId18"/>
    <p:sldId id="279" r:id="rId19"/>
    <p:sldId id="268" r:id="rId20"/>
    <p:sldId id="266" r:id="rId21"/>
    <p:sldId id="277" r:id="rId22"/>
    <p:sldId id="278" r:id="rId23"/>
    <p:sldId id="269" r:id="rId24"/>
    <p:sldId id="280" r:id="rId25"/>
    <p:sldId id="281" r:id="rId26"/>
    <p:sldId id="287" r:id="rId27"/>
    <p:sldId id="283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851648" cy="2147664"/>
          </a:xfrm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 prst="angle"/>
              <a:contourClr>
                <a:schemeClr val="tx2"/>
              </a:contourClr>
            </a:sp3d>
          </a:bodyPr>
          <a:lstStyle/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Формирование культуры еды у младших дошкольников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509120"/>
            <a:ext cx="7854696" cy="1752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Опыт работы воспитателя </a:t>
            </a:r>
          </a:p>
          <a:p>
            <a:r>
              <a:rPr lang="ru-RU" sz="3200" dirty="0" smtClean="0"/>
              <a:t>МБДОУ ДС № </a:t>
            </a:r>
            <a:r>
              <a:rPr lang="ru-RU" sz="3200" dirty="0" smtClean="0"/>
              <a:t>23 </a:t>
            </a:r>
            <a:r>
              <a:rPr lang="ru-RU" sz="3200" dirty="0" smtClean="0"/>
              <a:t>г.Кузнецка </a:t>
            </a:r>
          </a:p>
          <a:p>
            <a:r>
              <a:rPr lang="ru-RU" sz="3200" dirty="0" smtClean="0"/>
              <a:t>Дудиной Н.В.</a:t>
            </a:r>
            <a:endParaRPr lang="ru-RU" sz="3200" dirty="0"/>
          </a:p>
        </p:txBody>
      </p:sp>
      <p:pic>
        <p:nvPicPr>
          <p:cNvPr id="1026" name="Picture 2" descr="C:\Users\Администратор\Desktop\im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2781300" cy="23907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застольный этикет\Новая папка\IMG_4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792"/>
            <a:ext cx="5127524" cy="684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застольный этикет\IMG_5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369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истратор\Desktop\застольный этикет\IMG_5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3185801"/>
            <a:ext cx="4896544" cy="367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застольный этикет\малыш_поварен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5844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застольный этикет\P103009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истратор\Desktop\застольный этикет\pitanie-v-detskom-sad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9442" y="3356992"/>
            <a:ext cx="530455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застольный этикет\IMG_5113.JPG"/>
          <p:cNvPicPr>
            <a:picLocks noChangeAspect="1" noChangeArrowheads="1"/>
          </p:cNvPicPr>
          <p:nvPr/>
        </p:nvPicPr>
        <p:blipFill>
          <a:blip r:embed="rId2" cstate="print"/>
          <a:srcRect l="18933"/>
          <a:stretch>
            <a:fillRect/>
          </a:stretch>
        </p:blipFill>
        <p:spPr bwMode="auto">
          <a:xfrm>
            <a:off x="-1" y="0"/>
            <a:ext cx="339524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истратор\Desktop\застольный этикет\IMG_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24744"/>
            <a:ext cx="3312368" cy="441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дминистратор\Desktop\застольный этикет\IMG_5114.JPG"/>
          <p:cNvPicPr>
            <a:picLocks noChangeAspect="1" noChangeArrowheads="1"/>
          </p:cNvPicPr>
          <p:nvPr/>
        </p:nvPicPr>
        <p:blipFill>
          <a:blip r:embed="rId4" cstate="print"/>
          <a:srcRect l="7458" r="8318"/>
          <a:stretch>
            <a:fillRect/>
          </a:stretch>
        </p:blipFill>
        <p:spPr bwMode="auto">
          <a:xfrm>
            <a:off x="5508104" y="3620491"/>
            <a:ext cx="3635896" cy="323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застольный этикет\Новая папка\IMG_4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6799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застольный этикет\Новая папка\IMG_5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застольный этикет\Новая папка\IMG_5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застольный этикет\Новая папка\IMG_5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992888" cy="1052736"/>
          </a:xfrm>
        </p:spPr>
        <p:txBody>
          <a:bodyPr/>
          <a:lstStyle/>
          <a:p>
            <a:pPr algn="ctr"/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 rot="10800000" flipH="1">
            <a:off x="611560" y="4407799"/>
            <a:ext cx="72008" cy="45719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4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1556792"/>
          <a:ext cx="8280918" cy="5084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6"/>
                <a:gridCol w="2760306"/>
                <a:gridCol w="2760306"/>
              </a:tblGrid>
              <a:tr h="1122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Основные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направления и образовательные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 с 3 до 4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 с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 до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 лет</a:t>
                      </a:r>
                    </a:p>
                  </a:txBody>
                  <a:tcPr marL="68580" marR="68580" marT="0" marB="0"/>
                </a:tc>
              </a:tr>
              <a:tr h="3918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Физическое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развитие: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2000" dirty="0">
                          <a:latin typeface="Times New Roman"/>
                          <a:ea typeface="Times New Roman"/>
                        </a:rPr>
                      </a:b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«Физическая культура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»,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«Здоровье»,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Безопасность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».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формировать правильную осанку;</a:t>
                      </a:r>
                      <a:br>
                        <a:rPr lang="ru-RU" sz="2000" dirty="0">
                          <a:latin typeface="Times New Roman"/>
                          <a:ea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формировать предпосылки ЗОЖ;</a:t>
                      </a:r>
                      <a:br>
                        <a:rPr lang="ru-RU" sz="2000" dirty="0">
                          <a:latin typeface="Times New Roman"/>
                          <a:ea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воспитывать навыки личной гигиены;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развивать двигательную активности детей, ориентировку в окружающем;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формировать представления о принципах здорового и полноценного питания;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продолжать развивать и совершенствовать культурно-гигиенические навыки;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- воспитывать личностные качества (самостоятельность);</a:t>
                      </a:r>
                      <a:br>
                        <a:rPr lang="ru-RU" sz="2000" dirty="0">
                          <a:latin typeface="Times New Roman"/>
                          <a:ea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br>
                        <a:rPr lang="ru-RU" sz="2000" dirty="0">
                          <a:latin typeface="Times New Roman"/>
                          <a:ea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застольный этикет\Новая папка\IMG_5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046" y="980728"/>
            <a:ext cx="4407954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дминистратор\Desktop\застольный этикет\Новая папка\IMG_5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984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застольный этикет\Новая папка\IMG_5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застольный этикет\Новая папка\IMG_5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застольный этикет\Новая папка\IMG_5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застольный этикет\hnona.com-afa695a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680520" cy="684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застольный этикет\94079974_large_0012012Servirovkast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застольный этикет\IMG_5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истратор\Desktop\застольный этикет\0008-016-Pravila-polzovanija-stolovymi-pribor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9144000" cy="444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истратор\Desktop\застольный этикет\Новая папка\IMG_5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732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1" y="332656"/>
          <a:ext cx="8784978" cy="612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6"/>
                <a:gridCol w="2928326"/>
                <a:gridCol w="2928326"/>
              </a:tblGrid>
              <a:tr h="1452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Основные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направления и образовательные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с 3 до 4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с 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до 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</a:p>
                  </a:txBody>
                  <a:tcPr marL="68580" marR="68580" marT="0" marB="0"/>
                </a:tc>
              </a:tr>
              <a:tr h="4668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Социально-личностное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развитие: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«Социализация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»,   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Труд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- приобщить к культуре поведения в быту (давать представления о правильном, аккуратном поведении за столом)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вызвать  положительного отношения детей к еде;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воспитывать начала культурного общения; (благодарить за помощь)</a:t>
                      </a:r>
                      <a:b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учить следить за собственной опрятностью</a:t>
                      </a:r>
                      <a:b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- воспитывать положительное отношения детей к еде;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воспитывать элементарные навыки вежливости;</a:t>
                      </a:r>
                      <a:b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412776"/>
            <a:ext cx="3779912" cy="3744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725144"/>
            <a:ext cx="7854696" cy="17526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1" y="260648"/>
          <a:ext cx="8784978" cy="6256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6"/>
                <a:gridCol w="2928326"/>
                <a:gridCol w="2928326"/>
              </a:tblGrid>
              <a:tr h="1042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Основные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направления и образовательные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с 3 до 4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с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до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</a:p>
                  </a:txBody>
                  <a:tcPr marL="68580" marR="68580" marT="0" marB="0"/>
                </a:tc>
              </a:tr>
              <a:tr h="5214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Познавательно-речевое 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развитие: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«Познание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», 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Коммуникация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формировать первичные представления о труде взрослых;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формировать элементарные представления о материалах, из которых изготовлены предметы;</a:t>
                      </a:r>
                      <a:b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знакомить с формой предметов;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активизировать антонимы- слова с противоположным значением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развивать представления о предметах домашнего обихода;</a:t>
                      </a:r>
                      <a:b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- выделять и обозначать словом форму реальных предметов;</a:t>
                      </a:r>
                      <a:b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пополнять словарь точными глаголами, наречиями, антонимами.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 развивать элементарные представления о вежливом поведении;</a:t>
                      </a:r>
                      <a:b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8"/>
          <a:ext cx="8640960" cy="6408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7"/>
                <a:gridCol w="2808313"/>
                <a:gridCol w="2880320"/>
              </a:tblGrid>
              <a:tr h="2363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Основные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направления и образовательные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с 3 до 4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с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до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</a:p>
                  </a:txBody>
                  <a:tcPr marL="68580" marR="68580" marT="0" marB="0"/>
                </a:tc>
              </a:tr>
              <a:tr h="4044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Художественно-эстетическое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развитие: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Чтение художественной литературы»,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Художественное творчество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учить следить за развитием действий в коротких стихотворениях,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потешках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b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учить находить в объемном или плоскостном изображении черты знакомых предметов, называть их;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- развивать способность слушать произведения различных жанров, эмоционально реагировать на их содержание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851648" cy="864096"/>
          </a:xfrm>
        </p:spPr>
        <p:txBody>
          <a:bodyPr/>
          <a:lstStyle/>
          <a:p>
            <a:pPr algn="ctr"/>
            <a:r>
              <a:rPr lang="ru-RU" dirty="0" smtClean="0"/>
              <a:t>Условия: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484784"/>
            <a:ext cx="7854696" cy="432048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q"/>
            </a:pPr>
            <a:r>
              <a:rPr lang="ru-RU" sz="4000" dirty="0" smtClean="0"/>
              <a:t>  Соблюдение режима питания</a:t>
            </a:r>
          </a:p>
          <a:p>
            <a:pPr algn="l">
              <a:buFont typeface="Wingdings" pitchFamily="2" charset="2"/>
              <a:buChar char="q"/>
            </a:pPr>
            <a:r>
              <a:rPr lang="ru-RU" sz="4000" dirty="0" smtClean="0"/>
              <a:t>  Индивидуальный подход к  </a:t>
            </a:r>
          </a:p>
          <a:p>
            <a:pPr algn="l"/>
            <a:r>
              <a:rPr lang="ru-RU" sz="4000" dirty="0" smtClean="0"/>
              <a:t>     каждому ребенку</a:t>
            </a:r>
          </a:p>
          <a:p>
            <a:pPr algn="l">
              <a:buFont typeface="Wingdings" pitchFamily="2" charset="2"/>
              <a:buChar char="q"/>
            </a:pPr>
            <a:r>
              <a:rPr lang="ru-RU" sz="4000" dirty="0" smtClean="0"/>
              <a:t>  «Эстетика питания»</a:t>
            </a:r>
          </a:p>
          <a:p>
            <a:pPr algn="l">
              <a:buFont typeface="Wingdings" pitchFamily="2" charset="2"/>
              <a:buChar char="q"/>
            </a:pPr>
            <a:r>
              <a:rPr lang="ru-RU" sz="4000" dirty="0" smtClean="0"/>
              <a:t>  Формирования культурно- </a:t>
            </a:r>
          </a:p>
          <a:p>
            <a:pPr algn="l"/>
            <a:r>
              <a:rPr lang="ru-RU" sz="4000" dirty="0" smtClean="0"/>
              <a:t>      гигиенических навыков</a:t>
            </a:r>
            <a:endParaRPr lang="ru-RU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застольный этикет\servirovk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652121" cy="376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истратор\Desktop\застольный этикет\servirovka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512" y="3155330"/>
            <a:ext cx="5558488" cy="370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застольный этикет\Новая папка\IMG_4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esktop\застольный этикет\IMG_5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03" y="-18002"/>
            <a:ext cx="9168003" cy="68760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261</Words>
  <Application>Microsoft Office PowerPoint</Application>
  <PresentationFormat>Экран (4:3)</PresentationFormat>
  <Paragraphs>78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Формирование культуры еды у младших дошкольников</vt:lpstr>
      <vt:lpstr>Задачи:</vt:lpstr>
      <vt:lpstr>Слайд 3</vt:lpstr>
      <vt:lpstr>Слайд 4</vt:lpstr>
      <vt:lpstr>Слайд 5</vt:lpstr>
      <vt:lpstr>Условия: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41</cp:revision>
  <dcterms:created xsi:type="dcterms:W3CDTF">2014-03-03T08:12:35Z</dcterms:created>
  <dcterms:modified xsi:type="dcterms:W3CDTF">2018-05-20T16:05:55Z</dcterms:modified>
</cp:coreProperties>
</file>