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2" r:id="rId5"/>
    <p:sldId id="263" r:id="rId6"/>
    <p:sldId id="261" r:id="rId7"/>
    <p:sldId id="260" r:id="rId8"/>
    <p:sldId id="266" r:id="rId9"/>
    <p:sldId id="265" r:id="rId10"/>
    <p:sldId id="257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665-2EF7-4B37-9DDB-4D0794266557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BD24EA-F17E-4327-B090-FC8CD9B5E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665-2EF7-4B37-9DDB-4D0794266557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24EA-F17E-4327-B090-FC8CD9B5E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665-2EF7-4B37-9DDB-4D0794266557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24EA-F17E-4327-B090-FC8CD9B5E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665-2EF7-4B37-9DDB-4D0794266557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BD24EA-F17E-4327-B090-FC8CD9B5E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665-2EF7-4B37-9DDB-4D0794266557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24EA-F17E-4327-B090-FC8CD9B5EF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665-2EF7-4B37-9DDB-4D0794266557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24EA-F17E-4327-B090-FC8CD9B5E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665-2EF7-4B37-9DDB-4D0794266557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BD24EA-F17E-4327-B090-FC8CD9B5EF9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665-2EF7-4B37-9DDB-4D0794266557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24EA-F17E-4327-B090-FC8CD9B5E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665-2EF7-4B37-9DDB-4D0794266557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24EA-F17E-4327-B090-FC8CD9B5E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665-2EF7-4B37-9DDB-4D0794266557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24EA-F17E-4327-B090-FC8CD9B5E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665-2EF7-4B37-9DDB-4D0794266557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24EA-F17E-4327-B090-FC8CD9B5EF9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EFE665-2EF7-4B37-9DDB-4D0794266557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BD24EA-F17E-4327-B090-FC8CD9B5EF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85860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тему: </a:t>
            </a:r>
            <a:br>
              <a:rPr lang="ru-RU" dirty="0" smtClean="0"/>
            </a:br>
            <a:r>
              <a:rPr lang="ru-RU" dirty="0" smtClean="0"/>
              <a:t>«загадки про дары осени»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429264"/>
            <a:ext cx="8072494" cy="1128714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sz="3400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sz="3400" dirty="0" smtClean="0">
                <a:solidFill>
                  <a:schemeClr val="tx1"/>
                </a:solidFill>
              </a:rPr>
              <a:t>воспитатель МКДОУ детский сад №2</a:t>
            </a:r>
          </a:p>
          <a:p>
            <a:pPr algn="r"/>
            <a:r>
              <a:rPr lang="ru-RU" sz="3400" dirty="0" smtClean="0">
                <a:solidFill>
                  <a:schemeClr val="tx1"/>
                </a:solidFill>
              </a:rPr>
              <a:t>группы №1</a:t>
            </a:r>
          </a:p>
          <a:p>
            <a:pPr algn="r"/>
            <a:r>
              <a:rPr lang="ru-RU" sz="3400" dirty="0" smtClean="0">
                <a:solidFill>
                  <a:schemeClr val="tx1"/>
                </a:solidFill>
              </a:rPr>
              <a:t>Соколова О.Ф.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115296" cy="402589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Есть на нашем огороде, Чудо вкусное в природе. Пусть она и небольшая, Только вкусная такая. Цвет бордовый и ботва, Под землей растет всегда. Отгадать нам всем пора, Этот овощ, ведь…</a:t>
            </a:r>
            <a:endParaRPr lang="ru-RU" sz="2400" dirty="0"/>
          </a:p>
        </p:txBody>
      </p:sp>
      <p:pic>
        <p:nvPicPr>
          <p:cNvPr id="4" name="Рисунок 3" descr="89617767792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714620"/>
            <a:ext cx="3643314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4525963"/>
          </a:xfrm>
        </p:spPr>
        <p:txBody>
          <a:bodyPr/>
          <a:lstStyle/>
          <a:p>
            <a:r>
              <a:rPr lang="ru-RU" dirty="0" smtClean="0"/>
              <a:t>Мечтал он быть </a:t>
            </a:r>
            <a:r>
              <a:rPr lang="ru-RU" dirty="0" smtClean="0"/>
              <a:t>Томатом Большим </a:t>
            </a:r>
            <a:r>
              <a:rPr lang="ru-RU" dirty="0" smtClean="0"/>
              <a:t>аристократом,</a:t>
            </a:r>
            <a:br>
              <a:rPr lang="ru-RU" dirty="0" smtClean="0"/>
            </a:br>
            <a:r>
              <a:rPr lang="ru-RU" dirty="0" smtClean="0"/>
              <a:t>Но его, то с давних пор</a:t>
            </a:r>
            <a:br>
              <a:rPr lang="ru-RU" dirty="0" smtClean="0"/>
            </a:br>
            <a:r>
              <a:rPr lang="ru-RU" dirty="0" smtClean="0"/>
              <a:t>Дразнят просто…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tomatoes_drops_grass_leaves_84232_1680x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357562"/>
            <a:ext cx="5157792" cy="32236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Рисунок 3" descr="50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071678"/>
            <a:ext cx="6143668" cy="40855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*Цель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способность отгадывать загадки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Повторить названия овощей и фруктов, их использование </a:t>
            </a:r>
            <a:r>
              <a:rPr lang="ru-RU" dirty="0" smtClean="0">
                <a:solidFill>
                  <a:schemeClr val="tx1"/>
                </a:solidFill>
              </a:rPr>
              <a:t>человеком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Составлять </a:t>
            </a:r>
            <a:r>
              <a:rPr lang="ru-RU" dirty="0" smtClean="0">
                <a:solidFill>
                  <a:schemeClr val="tx1"/>
                </a:solidFill>
              </a:rPr>
              <a:t>описания овощей и фруктов по </a:t>
            </a:r>
            <a:r>
              <a:rPr lang="ru-RU" dirty="0" smtClean="0">
                <a:solidFill>
                  <a:schemeClr val="tx1"/>
                </a:solidFill>
              </a:rPr>
              <a:t>картинно-символическому </a:t>
            </a:r>
            <a:r>
              <a:rPr lang="ru-RU" dirty="0" smtClean="0">
                <a:solidFill>
                  <a:schemeClr val="tx1"/>
                </a:solidFill>
              </a:rPr>
              <a:t>плану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86800" cy="4525963"/>
          </a:xfrm>
        </p:spPr>
        <p:txBody>
          <a:bodyPr/>
          <a:lstStyle/>
          <a:p>
            <a:r>
              <a:rPr lang="ru-RU" dirty="0" smtClean="0"/>
              <a:t>Под кустами, </a:t>
            </a:r>
            <a:br>
              <a:rPr lang="ru-RU" dirty="0" smtClean="0"/>
            </a:br>
            <a:r>
              <a:rPr lang="ru-RU" dirty="0" smtClean="0"/>
              <a:t>Под листами </a:t>
            </a:r>
            <a:br>
              <a:rPr lang="ru-RU" dirty="0" smtClean="0"/>
            </a:br>
            <a:r>
              <a:rPr lang="ru-RU" dirty="0" smtClean="0"/>
              <a:t>Мы попрятались в траву, </a:t>
            </a:r>
            <a:br>
              <a:rPr lang="ru-RU" dirty="0" smtClean="0"/>
            </a:br>
            <a:r>
              <a:rPr lang="ru-RU" dirty="0" smtClean="0"/>
              <a:t>Нас в лесу ищите сами </a:t>
            </a:r>
            <a:br>
              <a:rPr lang="ru-RU" dirty="0" smtClean="0"/>
            </a:br>
            <a:r>
              <a:rPr lang="ru-RU" dirty="0" smtClean="0"/>
              <a:t>Мы не крикнем вам: «Ау!» </a:t>
            </a:r>
            <a:endParaRPr lang="ru-RU" dirty="0"/>
          </a:p>
        </p:txBody>
      </p:sp>
      <p:pic>
        <p:nvPicPr>
          <p:cNvPr id="4" name="Рисунок 3" descr="1498812602595610ba2ff211.426757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643314"/>
            <a:ext cx="4699032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686800" cy="4525963"/>
          </a:xfrm>
        </p:spPr>
        <p:txBody>
          <a:bodyPr/>
          <a:lstStyle/>
          <a:p>
            <a:r>
              <a:rPr lang="ru-RU" dirty="0" smtClean="0"/>
              <a:t>Лето целое старалась -</a:t>
            </a:r>
            <a:br>
              <a:rPr lang="ru-RU" dirty="0" smtClean="0"/>
            </a:br>
            <a:r>
              <a:rPr lang="ru-RU" dirty="0" smtClean="0"/>
              <a:t>Одевалась, одевалась …</a:t>
            </a:r>
            <a:br>
              <a:rPr lang="ru-RU" dirty="0" smtClean="0"/>
            </a:br>
            <a:r>
              <a:rPr lang="ru-RU" dirty="0" smtClean="0"/>
              <a:t>А как осень подошла,</a:t>
            </a:r>
            <a:br>
              <a:rPr lang="ru-RU" dirty="0" smtClean="0"/>
            </a:br>
            <a:r>
              <a:rPr lang="ru-RU" dirty="0" smtClean="0"/>
              <a:t>Нам одежки отдала.</a:t>
            </a:r>
            <a:br>
              <a:rPr lang="ru-RU" dirty="0" smtClean="0"/>
            </a:br>
            <a:r>
              <a:rPr lang="ru-RU" dirty="0" smtClean="0"/>
              <a:t>Сотню одежонок</a:t>
            </a:r>
            <a:br>
              <a:rPr lang="ru-RU" dirty="0" smtClean="0"/>
            </a:br>
            <a:r>
              <a:rPr lang="ru-RU" dirty="0" smtClean="0"/>
              <a:t>Сложили мы в бочонок. </a:t>
            </a:r>
            <a:endParaRPr lang="ru-RU" dirty="0"/>
          </a:p>
        </p:txBody>
      </p:sp>
      <p:pic>
        <p:nvPicPr>
          <p:cNvPr id="4" name="Рисунок 3" descr="Kapus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487" y="3357562"/>
            <a:ext cx="4080605" cy="27095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Растет она в земле,</a:t>
            </a:r>
            <a:br>
              <a:rPr lang="ru-RU" dirty="0" smtClean="0"/>
            </a:br>
            <a:r>
              <a:rPr lang="ru-RU" dirty="0" smtClean="0"/>
              <a:t>Известна в целом мире.</a:t>
            </a:r>
            <a:br>
              <a:rPr lang="ru-RU" dirty="0" smtClean="0"/>
            </a:br>
            <a:r>
              <a:rPr lang="ru-RU" dirty="0" smtClean="0"/>
              <a:t>Частенько на столе</a:t>
            </a:r>
            <a:br>
              <a:rPr lang="ru-RU" dirty="0" smtClean="0"/>
            </a:br>
            <a:r>
              <a:rPr lang="ru-RU" dirty="0" smtClean="0"/>
              <a:t>Красуется в мундире. </a:t>
            </a:r>
            <a:endParaRPr lang="ru-RU" dirty="0"/>
          </a:p>
        </p:txBody>
      </p:sp>
      <p:pic>
        <p:nvPicPr>
          <p:cNvPr id="4" name="Рисунок 3" descr="914817aa1cc74d5d4d3f42f9620d5a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571876"/>
            <a:ext cx="4206775" cy="27975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525963"/>
          </a:xfrm>
        </p:spPr>
        <p:txBody>
          <a:bodyPr/>
          <a:lstStyle/>
          <a:p>
            <a:r>
              <a:rPr lang="ru-RU" dirty="0" smtClean="0"/>
              <a:t>Корешок оранжевый под землей сидит,</a:t>
            </a:r>
            <a:br>
              <a:rPr lang="ru-RU" dirty="0" smtClean="0"/>
            </a:br>
            <a:r>
              <a:rPr lang="ru-RU" dirty="0" smtClean="0"/>
              <a:t>Кладезь витаминов он в себе хранит,</a:t>
            </a:r>
            <a:br>
              <a:rPr lang="ru-RU" dirty="0" smtClean="0"/>
            </a:br>
            <a:r>
              <a:rPr lang="ru-RU" dirty="0" smtClean="0"/>
              <a:t>Помогает деткам здоровее стать,</a:t>
            </a:r>
            <a:br>
              <a:rPr lang="ru-RU" dirty="0" smtClean="0"/>
            </a:br>
            <a:r>
              <a:rPr lang="ru-RU" dirty="0" smtClean="0"/>
              <a:t>Что это за овощ, можете сказать?</a:t>
            </a:r>
            <a:endParaRPr lang="ru-RU" dirty="0"/>
          </a:p>
        </p:txBody>
      </p:sp>
      <p:pic>
        <p:nvPicPr>
          <p:cNvPr id="4" name="Рисунок 3" descr="1468444646_dsc_0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214686"/>
            <a:ext cx="4661988" cy="30878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686800" cy="4525963"/>
          </a:xfrm>
        </p:spPr>
        <p:txBody>
          <a:bodyPr/>
          <a:lstStyle/>
          <a:p>
            <a:r>
              <a:rPr lang="ru-RU" dirty="0" smtClean="0"/>
              <a:t>Заставит плакать всех вокруг,</a:t>
            </a:r>
            <a:br>
              <a:rPr lang="ru-RU" dirty="0" smtClean="0"/>
            </a:br>
            <a:r>
              <a:rPr lang="ru-RU" dirty="0" smtClean="0"/>
              <a:t>Хоть он и не драчун, а … </a:t>
            </a:r>
            <a:endParaRPr lang="ru-RU" dirty="0"/>
          </a:p>
        </p:txBody>
      </p:sp>
      <p:pic>
        <p:nvPicPr>
          <p:cNvPr id="4" name="Рисунок 3" descr="96f0545fa4ba1f198d886ba00ceab0a7.jpeg"/>
          <p:cNvPicPr>
            <a:picLocks noChangeAspect="1"/>
          </p:cNvPicPr>
          <p:nvPr/>
        </p:nvPicPr>
        <p:blipFill>
          <a:blip r:embed="rId2" cstate="print"/>
          <a:srcRect r="1430" b="5595"/>
          <a:stretch>
            <a:fillRect/>
          </a:stretch>
        </p:blipFill>
        <p:spPr>
          <a:xfrm>
            <a:off x="3714744" y="2143116"/>
            <a:ext cx="3778190" cy="42497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86800" cy="4525963"/>
          </a:xfrm>
        </p:spPr>
        <p:txBody>
          <a:bodyPr/>
          <a:lstStyle/>
          <a:p>
            <a:r>
              <a:rPr lang="ru-RU" dirty="0" smtClean="0"/>
              <a:t>Он бывает, дети, разный – Желтый, травяной и красный. То он жгучий, то он сладкий, Надо знать его повадки. А на кухне – глава специй! Угадали? Это…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p1015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214686"/>
            <a:ext cx="4190965" cy="31432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4525963"/>
          </a:xfrm>
        </p:spPr>
        <p:txBody>
          <a:bodyPr/>
          <a:lstStyle/>
          <a:p>
            <a:r>
              <a:rPr lang="ru-RU" dirty="0" smtClean="0"/>
              <a:t>Я лежу на грядке гордо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Греет </a:t>
            </a:r>
            <a:r>
              <a:rPr lang="ru-RU" dirty="0" smtClean="0"/>
              <a:t>солнце мой </a:t>
            </a:r>
            <a:r>
              <a:rPr lang="ru-RU" dirty="0" smtClean="0"/>
              <a:t>бочок.</a:t>
            </a:r>
          </a:p>
          <a:p>
            <a:pPr>
              <a:buNone/>
            </a:pPr>
            <a:r>
              <a:rPr lang="ru-RU" dirty="0" smtClean="0"/>
              <a:t>Я </a:t>
            </a:r>
            <a:r>
              <a:rPr lang="ru-RU" dirty="0" smtClean="0"/>
              <a:t>– зелёный, вкусный, </a:t>
            </a:r>
            <a:r>
              <a:rPr lang="ru-RU" dirty="0" smtClean="0"/>
              <a:t>твёрдый,</a:t>
            </a:r>
          </a:p>
          <a:p>
            <a:pPr>
              <a:buNone/>
            </a:pPr>
            <a:r>
              <a:rPr lang="ru-RU" dirty="0" smtClean="0"/>
              <a:t>И </a:t>
            </a:r>
            <a:r>
              <a:rPr lang="ru-RU" dirty="0" smtClean="0"/>
              <a:t>зовусь я…</a:t>
            </a:r>
          </a:p>
          <a:p>
            <a:endParaRPr lang="ru-RU" dirty="0"/>
          </a:p>
        </p:txBody>
      </p:sp>
      <p:pic>
        <p:nvPicPr>
          <p:cNvPr id="4" name="Рисунок 3" descr="98837521_49dd045894968c8ba236c0498e572f15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000372"/>
            <a:ext cx="3000396" cy="362038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</TotalTime>
  <Words>177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на тему:  «загадки про дары осени»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«загадки про дары осени»</dc:title>
  <dc:creator>Max</dc:creator>
  <cp:lastModifiedBy>Max</cp:lastModifiedBy>
  <cp:revision>4</cp:revision>
  <dcterms:created xsi:type="dcterms:W3CDTF">2018-09-12T15:09:22Z</dcterms:created>
  <dcterms:modified xsi:type="dcterms:W3CDTF">2018-09-12T15:44:46Z</dcterms:modified>
</cp:coreProperties>
</file>