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86" autoAdjust="0"/>
  </p:normalViewPr>
  <p:slideViewPr>
    <p:cSldViewPr>
      <p:cViewPr>
        <p:scale>
          <a:sx n="100" d="100"/>
          <a:sy n="100" d="100"/>
        </p:scale>
        <p:origin x="-5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3DB7D-668C-42E0-9115-11A7A4DC0EFC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F723-F1EF-404D-B7D4-3C0865D0A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2EDA-36D7-4CA6-9D46-B81FD717AD31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AA6C-CAB9-4FE5-B4CB-44112C852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517C-0750-4289-AB06-183091CBC447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3855-12B9-4E2A-AB0B-C14141067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2EAD3-5FA2-48DF-A911-87EB433C3EE5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EBBE-1662-42EF-AF07-0CCF46A83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35D1-5B3C-4F64-B540-EF6358075C72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E30D-E665-4AF2-80BD-7251E030A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5F21-77B7-476B-9CD0-9B208853A77B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4B42-764D-4C75-A926-DFAC3F4B2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40B4-CAB5-4DF9-9C39-6D770407D15E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95F8-953F-44B3-989B-06D2FAE1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45F2-0F57-4C6F-9021-506D3A9C568B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03CC-91BF-4456-AA89-36AB463A3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097C-AE7C-41C6-8620-04878B810C46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CE1D9-0636-4D71-9AB1-6B4B623AC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B1669-59C0-4633-956A-F4B4BE3BE2F4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5129-41C0-4450-9AFD-900C200F5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EA2A-2A9E-42CA-9B9B-445306052C9B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B2B7-0AB8-40B9-ACF1-C2184F77C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16359E-8097-49A4-B98E-4BEF9AFAD70E}" type="datetimeFigureOut">
              <a:rPr lang="ru-RU"/>
              <a:pPr>
                <a:defRPr/>
              </a:pPr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A9B63D-1124-42E1-AB0F-8395405E7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0" y="188913"/>
            <a:ext cx="3078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>
                <a:solidFill>
                  <a:srgbClr val="009900"/>
                </a:solidFill>
                <a:latin typeface="Calibri" pitchFamily="34" charset="0"/>
              </a:rPr>
              <a:t> Обучая детей – учимся сами</a:t>
            </a:r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3857625" y="928688"/>
            <a:ext cx="1693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  </a:t>
            </a:r>
            <a:r>
              <a:rPr lang="ru-RU" b="1" u="sng" dirty="0">
                <a:solidFill>
                  <a:srgbClr val="7030A0"/>
                </a:solidFill>
                <a:latin typeface="Calibri" pitchFamily="34" charset="0"/>
              </a:rPr>
              <a:t>Виды </a:t>
            </a:r>
            <a:r>
              <a:rPr lang="ru-RU" b="1" u="sng" dirty="0" smtClean="0">
                <a:solidFill>
                  <a:srgbClr val="7030A0"/>
                </a:solidFill>
                <a:latin typeface="Calibri" pitchFamily="34" charset="0"/>
              </a:rPr>
              <a:t>танцев: </a:t>
            </a:r>
            <a:endParaRPr lang="ru-RU" b="1" u="sng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6694363" y="197644"/>
            <a:ext cx="19589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CC00FF"/>
                </a:solidFill>
                <a:latin typeface="Calibri" pitchFamily="34" charset="0"/>
              </a:rPr>
              <a:t>Художественно – </a:t>
            </a:r>
          </a:p>
          <a:p>
            <a:r>
              <a:rPr lang="ru-RU" b="1" u="sng" dirty="0">
                <a:solidFill>
                  <a:srgbClr val="CC00FF"/>
                </a:solidFill>
                <a:latin typeface="Calibri" pitchFamily="34" charset="0"/>
              </a:rPr>
              <a:t> педагогические</a:t>
            </a:r>
          </a:p>
          <a:p>
            <a:r>
              <a:rPr lang="ru-RU" b="1" dirty="0">
                <a:solidFill>
                  <a:srgbClr val="CC00FF"/>
                </a:solidFill>
                <a:latin typeface="Calibri" pitchFamily="34" charset="0"/>
              </a:rPr>
              <a:t>    </a:t>
            </a:r>
            <a:r>
              <a:rPr lang="ru-RU" b="1" u="sng" dirty="0" smtClean="0">
                <a:solidFill>
                  <a:srgbClr val="CC00FF"/>
                </a:solidFill>
                <a:latin typeface="Calibri" pitchFamily="34" charset="0"/>
              </a:rPr>
              <a:t>требования:</a:t>
            </a:r>
            <a:endParaRPr lang="ru-RU" b="1" u="sng" dirty="0">
              <a:solidFill>
                <a:srgbClr val="CC00FF"/>
              </a:solidFill>
              <a:latin typeface="Calibri" pitchFamily="34" charset="0"/>
            </a:endParaRPr>
          </a:p>
        </p:txBody>
      </p:sp>
      <p:pic>
        <p:nvPicPr>
          <p:cNvPr id="13316" name="Рисунок 7" descr="солнце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0"/>
            <a:ext cx="185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8"/>
          <p:cNvPicPr>
            <a:picLocks noChangeAspect="1" noChangeArrowheads="1"/>
          </p:cNvPicPr>
          <p:nvPr/>
        </p:nvPicPr>
        <p:blipFill>
          <a:blip r:embed="rId3" cstate="print"/>
          <a:srcRect l="23032" t="26463" r="21667" b="6264"/>
          <a:stretch>
            <a:fillRect/>
          </a:stretch>
        </p:blipFill>
        <p:spPr bwMode="auto">
          <a:xfrm>
            <a:off x="467544" y="4365104"/>
            <a:ext cx="2355602" cy="222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6107782" y="1196975"/>
            <a:ext cx="313213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Танец должен иметь яркое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эмоциональное содержание,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своеобразный колорит;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Танцы должны быть доступны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детям, отвечать 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психофизическим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возможностям;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 Детский танец должен быть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очень концентрированным,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компактным, иметь четкий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рисунок движений;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4. Необходимы органическая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взаимосвязь движений с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музыкой, учет не только общего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характера музыки, но 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основных средств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музыкальной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выразительности;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5. Репертуар детского танца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должен быть разнообразным по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содержанию и настроению;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6. Интересным для детей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моментом может явиться смена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партнеров в танце, элемент игры,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шутки, необычных атрибутов,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костюмов.</a:t>
            </a:r>
          </a:p>
          <a:p>
            <a:endParaRPr lang="ru-RU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8038" y="1196975"/>
            <a:ext cx="2786062" cy="53245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Свободные танцы и пляски в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которых наиболее ярко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проявляются творческие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способности исполнителей;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Танцы и пляски с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зафиксированными движениями, построение которых определяется структурой музыкального произведения;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Характерные танцы,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исполняемые различными персонажами;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Детские бальные танцы,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включающие шаги польки,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галопа,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вальсообразные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движения и другие;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Народные танцы и пляски,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построенные на подлинных элементах народного танца;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    Комбинированные танцы,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включающие зафиксированные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движения и свободную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импровизацию. 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164306" y="588665"/>
            <a:ext cx="27495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Дети – это залежи нераскрытых и    непознанных сокровищ талантов и    способностей!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И дело взрослых - помочь им раскрыть свои ресурсы, научить пользоваться тем, чем одарила их природа.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Одним из главных умений, которым  стоит овладеть ребенку в своей жизни  является  умение владеть своим телом,  красиво  двигаться  и «преподносить»  себя.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Танцы для детей – вот то, что научит  наших детей  всему этому! </a:t>
            </a:r>
          </a:p>
          <a:p>
            <a:r>
              <a:rPr lang="ru-RU" sz="1400" dirty="0">
                <a:latin typeface="Calibri" pitchFamily="34" charset="0"/>
              </a:rPr>
              <a:t>    </a:t>
            </a:r>
          </a:p>
          <a:p>
            <a:r>
              <a:rPr lang="ru-RU" sz="1400" dirty="0">
                <a:latin typeface="Calibri" pitchFamily="34" charset="0"/>
              </a:rPr>
              <a:t> 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5" descr="D:\это мамина папка\мамка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393407"/>
            <a:ext cx="15001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60350"/>
            <a:ext cx="303530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+mn-lt"/>
              </a:rPr>
              <a:t>          </a:t>
            </a:r>
            <a:r>
              <a:rPr lang="ru-RU" b="1" u="sng" dirty="0">
                <a:solidFill>
                  <a:srgbClr val="0070C0"/>
                </a:solidFill>
                <a:latin typeface="+mn-lt"/>
              </a:rPr>
              <a:t>Алгоритм  работы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+mn-lt"/>
              </a:rPr>
              <a:t>               </a:t>
            </a:r>
            <a:r>
              <a:rPr lang="ru-RU" b="1" u="sng" dirty="0">
                <a:solidFill>
                  <a:srgbClr val="0070C0"/>
                </a:solidFill>
                <a:latin typeface="+mn-lt"/>
              </a:rPr>
              <a:t>над  танцем</a:t>
            </a:r>
            <a:endParaRPr lang="ru-RU" u="sng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Организация работы по развитию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умения детей воспринимать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эмоционально откликаться на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характер   музыкального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произведения;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Разучивание отдельных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танцевальных движений путем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выполнения творческих заданий,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упражнений, этюдов;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 Работа со схемами;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Составление композиции и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целостности разучиваемого танца;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 Подбор костюмов;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 Выступление в стенах ДОУ;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  Выступление на сценах города.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3286125" y="285750"/>
            <a:ext cx="2786063" cy="651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Calibri" pitchFamily="34" charset="0"/>
              </a:rPr>
              <a:t>    </a:t>
            </a:r>
            <a:r>
              <a:rPr lang="ru-RU" b="1" u="sng" dirty="0" smtClean="0">
                <a:solidFill>
                  <a:srgbClr val="009900"/>
                </a:solidFill>
                <a:latin typeface="Calibri" pitchFamily="34" charset="0"/>
              </a:rPr>
              <a:t> Методы и  приемы:</a:t>
            </a:r>
            <a:endParaRPr lang="ru-RU" dirty="0">
              <a:solidFill>
                <a:srgbClr val="009900"/>
              </a:solidFill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 </a:t>
            </a:r>
          </a:p>
          <a:p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r>
              <a:rPr lang="ru-RU" b="1" dirty="0">
                <a:latin typeface="Calibri" pitchFamily="34" charset="0"/>
              </a:rPr>
              <a:t> </a:t>
            </a:r>
          </a:p>
          <a:p>
            <a:endParaRPr lang="ru-RU" sz="1400" b="1" dirty="0">
              <a:latin typeface="Calibri" pitchFamily="34" charset="0"/>
            </a:endParaRPr>
          </a:p>
          <a:p>
            <a:endParaRPr lang="ru-RU" sz="1400" b="1" dirty="0">
              <a:latin typeface="Calibri" pitchFamily="34" charset="0"/>
            </a:endParaRPr>
          </a:p>
          <a:p>
            <a:pPr algn="ctr"/>
            <a:endParaRPr lang="ru-RU" sz="1400" b="1" dirty="0">
              <a:latin typeface="Calibri" pitchFamily="34" charset="0"/>
            </a:endParaRPr>
          </a:p>
          <a:p>
            <a:pPr algn="ctr"/>
            <a:endParaRPr lang="ru-RU" sz="1400" b="1" dirty="0">
              <a:latin typeface="Calibri" pitchFamily="34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1.Наглядный метод;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Словесный метод;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3 Практический метод;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4.Метод импровизации;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приемы;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Приём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погружения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музыку;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7.Вопросы к детям;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.Оценка качества детского исполнения. </a:t>
            </a:r>
          </a:p>
          <a:p>
            <a:pPr algn="ctr"/>
            <a:endParaRPr lang="ru-RU" sz="1400" dirty="0" smtClean="0">
              <a:latin typeface="Calibri" pitchFamily="34" charset="0"/>
            </a:endParaRPr>
          </a:p>
          <a:p>
            <a:pPr algn="ctr"/>
            <a:endParaRPr lang="ru-RU" sz="1400" dirty="0">
              <a:latin typeface="Calibri" pitchFamily="34" charset="0"/>
            </a:endParaRPr>
          </a:p>
          <a:p>
            <a:pPr algn="ctr"/>
            <a:endParaRPr lang="ru-RU" sz="1400" dirty="0">
              <a:latin typeface="Calibri" pitchFamily="34" charset="0"/>
            </a:endParaRP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   МБДОУ ДС №29 (корпус №3)</a:t>
            </a: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г</a:t>
            </a: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. Кузнецк, улица Маяковского, д. 53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–б</a:t>
            </a:r>
          </a:p>
          <a:p>
            <a:pPr algn="ctr"/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    тел. 3-89-11</a:t>
            </a:r>
            <a:endParaRPr lang="ru-RU" sz="1400" dirty="0">
              <a:latin typeface="Calibri" pitchFamily="34" charset="0"/>
            </a:endParaRPr>
          </a:p>
        </p:txBody>
      </p:sp>
      <p:pic>
        <p:nvPicPr>
          <p:cNvPr id="14340" name="Picture 2" descr="D:\это мамина папка\мама\мама 1\картинки\картин\стенды картинки\воспит и солнышк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3281" y="728200"/>
            <a:ext cx="25717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6421582" y="511005"/>
            <a:ext cx="2571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70C0"/>
                </a:solidFill>
                <a:latin typeface="Calibri" pitchFamily="34" charset="0"/>
              </a:rPr>
              <a:t>   Танец </a:t>
            </a:r>
            <a:r>
              <a:rPr lang="ru-RU" sz="1200" b="1" i="1" dirty="0">
                <a:solidFill>
                  <a:srgbClr val="0070C0"/>
                </a:solidFill>
                <a:latin typeface="Calibri" pitchFamily="34" charset="0"/>
              </a:rPr>
              <a:t>– это музыка живая,</a:t>
            </a:r>
          </a:p>
          <a:p>
            <a:pPr algn="ctr"/>
            <a:r>
              <a:rPr lang="ru-RU" sz="1200" b="1" i="1" dirty="0">
                <a:solidFill>
                  <a:srgbClr val="0070C0"/>
                </a:solidFill>
                <a:latin typeface="Calibri" pitchFamily="34" charset="0"/>
              </a:rPr>
              <a:t> И недаром люди говорят:</a:t>
            </a:r>
          </a:p>
          <a:p>
            <a:pPr algn="ctr"/>
            <a:r>
              <a:rPr lang="ru-RU" sz="1200" b="1" i="1" dirty="0">
                <a:solidFill>
                  <a:srgbClr val="0070C0"/>
                </a:solidFill>
                <a:latin typeface="Calibri" pitchFamily="34" charset="0"/>
              </a:rPr>
              <a:t> Танцовщица – воплощенье рая,</a:t>
            </a:r>
          </a:p>
          <a:p>
            <a:pPr algn="ctr"/>
            <a:r>
              <a:rPr lang="ru-RU" sz="1200" b="1" i="1" dirty="0">
                <a:solidFill>
                  <a:srgbClr val="0070C0"/>
                </a:solidFill>
                <a:latin typeface="Calibri" pitchFamily="34" charset="0"/>
              </a:rPr>
              <a:t> В танце мир с гармонией царят.</a:t>
            </a:r>
          </a:p>
        </p:txBody>
      </p:sp>
      <p:pic>
        <p:nvPicPr>
          <p:cNvPr id="14342" name="Рисунок 4" descr="вальс 2.gif"/>
          <p:cNvPicPr>
            <a:picLocks noChangeAspect="1"/>
          </p:cNvPicPr>
          <p:nvPr/>
        </p:nvPicPr>
        <p:blipFill>
          <a:blip r:embed="rId4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7090084" y="2631352"/>
            <a:ext cx="1876078" cy="281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3" descr="F:\вааааа\цвет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688" y="6357938"/>
            <a:ext cx="2500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4" descr="F:\картинки\бабочка11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393345">
            <a:off x="7144286" y="2496011"/>
            <a:ext cx="2365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5" descr="F:\картинки\бабочка111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518750">
            <a:off x="8613575" y="2871788"/>
            <a:ext cx="322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F:\картинки\бабочка111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73279">
            <a:off x="7941196" y="2397360"/>
            <a:ext cx="2825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6375683" y="1484784"/>
            <a:ext cx="2646878" cy="707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 Памятка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72188" y="83292"/>
            <a:ext cx="3131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№29 (корпус №3)  города Кузнецка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43319" y="5877272"/>
            <a:ext cx="1779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Составители: Николина О.А.</a:t>
            </a:r>
          </a:p>
          <a:p>
            <a:pPr algn="r"/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Батина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М.Н.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447</Words>
  <Application>Microsoft Office PowerPoint</Application>
  <PresentationFormat>Экран (4:3)</PresentationFormat>
  <Paragraphs>108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RePack by SPecialiST</cp:lastModifiedBy>
  <cp:revision>23</cp:revision>
  <cp:lastPrinted>2016-05-22T14:57:47Z</cp:lastPrinted>
  <dcterms:created xsi:type="dcterms:W3CDTF">2013-03-12T16:14:18Z</dcterms:created>
  <dcterms:modified xsi:type="dcterms:W3CDTF">2016-05-31T08:18:26Z</dcterms:modified>
</cp:coreProperties>
</file>