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71" r:id="rId3"/>
    <p:sldId id="272" r:id="rId4"/>
    <p:sldId id="258" r:id="rId5"/>
    <p:sldId id="288" r:id="rId6"/>
    <p:sldId id="269" r:id="rId7"/>
    <p:sldId id="259" r:id="rId8"/>
    <p:sldId id="280" r:id="rId9"/>
    <p:sldId id="281" r:id="rId10"/>
    <p:sldId id="282" r:id="rId11"/>
    <p:sldId id="283" r:id="rId12"/>
    <p:sldId id="279" r:id="rId13"/>
    <p:sldId id="284" r:id="rId14"/>
    <p:sldId id="285" r:id="rId15"/>
    <p:sldId id="286" r:id="rId16"/>
    <p:sldId id="287" r:id="rId17"/>
  </p:sldIdLst>
  <p:sldSz cx="9144000" cy="6858000" type="screen4x3"/>
  <p:notesSz cx="6815138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D624"/>
    <a:srgbClr val="6575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3FF7FC-4775-47E5-9218-7ECBAF16C8C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87FBD2A-4047-470C-84F9-291782B6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3FF7FC-4775-47E5-9218-7ECBAF16C8C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7FBD2A-4047-470C-84F9-291782B60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93FF7FC-4775-47E5-9218-7ECBAF16C8C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87FBD2A-4047-470C-84F9-291782B6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3FF7FC-4775-47E5-9218-7ECBAF16C8C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7FBD2A-4047-470C-84F9-291782B60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F7FC-4775-47E5-9218-7ECBAF16C8C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FBD2A-4047-470C-84F9-291782B6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3FF7FC-4775-47E5-9218-7ECBAF16C8C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87FBD2A-4047-470C-84F9-291782B60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93FF7FC-4775-47E5-9218-7ECBAF16C8C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7FBD2A-4047-470C-84F9-291782B60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93FF7FC-4775-47E5-9218-7ECBAF16C8CB}" type="datetimeFigureOut">
              <a:rPr lang="ru-RU" smtClean="0"/>
              <a:pPr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7FBD2A-4047-470C-84F9-291782B60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056784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Волшебник и друг детей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Николая Николаевича Носова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http://www.syl.ru/misc/i/ai/193298/83047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3" y="1772817"/>
            <a:ext cx="6156683" cy="4104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6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85048" cy="7060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 «ЖИВАЯ ШЛЯПА»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upyourpic.org/images/201312/j1qmqhopj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5975" y="1268760"/>
            <a:ext cx="3765231" cy="4968552"/>
          </a:xfrm>
          <a:prstGeom prst="rect">
            <a:avLst/>
          </a:prstGeom>
          <a:noFill/>
        </p:spPr>
      </p:pic>
      <p:pic>
        <p:nvPicPr>
          <p:cNvPr id="28676" name="Picture 4" descr="http://upyourpic.org/images/201312/7jdxmd6g3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726977" cy="4918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5225008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 «ЖИВАЯ ШЛЯПА»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funik.ru/uploads/images/02_2015/07/16_e7dabbfbf2aae3d476a2f61f1d6c877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659" y="1196752"/>
            <a:ext cx="3840213" cy="4691460"/>
          </a:xfrm>
          <a:prstGeom prst="rect">
            <a:avLst/>
          </a:prstGeom>
          <a:noFill/>
        </p:spPr>
      </p:pic>
      <p:pic>
        <p:nvPicPr>
          <p:cNvPr id="29704" name="Picture 8" descr="http://www.libex.ru/dimg/255eb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41419" y="1268760"/>
            <a:ext cx="3640405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273050"/>
            <a:ext cx="6912768" cy="56366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к рассказу «Живая шляпа»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395536" y="908720"/>
            <a:ext cx="5256584" cy="5832648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1. Какой </a:t>
            </a:r>
            <a:r>
              <a:rPr lang="ru-RU" sz="5600" b="1" i="1" dirty="0">
                <a:latin typeface="Times New Roman" pitchFamily="18" charset="0"/>
                <a:cs typeface="Times New Roman" pitchFamily="18" charset="0"/>
              </a:rPr>
              <a:t>предмет «ожил» в 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комнате Вадика и Вовки?</a:t>
            </a:r>
            <a:endParaRPr lang="ru-RU" sz="5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шляпа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зонт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ик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комод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шкаф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(шляпа)</a:t>
            </a:r>
          </a:p>
          <a:p>
            <a:pPr lvl="0">
              <a:buFontTx/>
              <a:buChar char="-"/>
            </a:pP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. Куда </a:t>
            </a:r>
            <a:r>
              <a:rPr lang="ru-RU" sz="5600" b="1" i="1" dirty="0">
                <a:latin typeface="Times New Roman" pitchFamily="18" charset="0"/>
                <a:cs typeface="Times New Roman" pitchFamily="18" charset="0"/>
              </a:rPr>
              <a:t>побежали ребята 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прятаться </a:t>
            </a:r>
            <a:r>
              <a:rPr lang="ru-RU" sz="5600" b="1" i="1" dirty="0">
                <a:latin typeface="Times New Roman" pitchFamily="18" charset="0"/>
                <a:cs typeface="Times New Roman" pitchFamily="18" charset="0"/>
              </a:rPr>
              <a:t>от шляпы?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во двор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к соседям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в коридор</a:t>
            </a:r>
          </a:p>
          <a:p>
            <a:pPr>
              <a:buFontTx/>
              <a:buChar char="-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 кухню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(на кухню)</a:t>
            </a:r>
          </a:p>
          <a:p>
            <a:pPr lvl="0">
              <a:buFontTx/>
              <a:buChar char="-"/>
            </a:pP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3. Что </a:t>
            </a:r>
            <a:r>
              <a:rPr lang="ru-RU" sz="5600" b="1" i="1" dirty="0">
                <a:latin typeface="Times New Roman" pitchFamily="18" charset="0"/>
                <a:cs typeface="Times New Roman" pitchFamily="18" charset="0"/>
              </a:rPr>
              <a:t>взял Вадик, чтобы 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кинуть в </a:t>
            </a:r>
            <a:r>
              <a:rPr lang="ru-RU" sz="5600" b="1" i="1" dirty="0">
                <a:latin typeface="Times New Roman" pitchFamily="18" charset="0"/>
                <a:cs typeface="Times New Roman" pitchFamily="18" charset="0"/>
              </a:rPr>
              <a:t>шляпу?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лыжную палку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кочергу</a:t>
            </a:r>
          </a:p>
          <a:p>
            <a:pPr>
              <a:buFontTx/>
              <a:buChar char="-"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ножку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стула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(кочергу)</a:t>
            </a:r>
          </a:p>
          <a:p>
            <a:pPr lvl="0"/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5600" b="1" i="1" dirty="0" err="1" smtClean="0">
                <a:latin typeface="Times New Roman" pitchFamily="18" charset="0"/>
                <a:cs typeface="Times New Roman" pitchFamily="18" charset="0"/>
              </a:rPr>
              <a:t>Кто</a:t>
            </a:r>
            <a:r>
              <a:rPr lang="en-US" sz="5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i="1" dirty="0">
                <a:latin typeface="Times New Roman" pitchFamily="18" charset="0"/>
                <a:cs typeface="Times New Roman" pitchFamily="18" charset="0"/>
              </a:rPr>
              <a:t>оказался </a:t>
            </a:r>
            <a:r>
              <a:rPr lang="en-US" sz="5600" b="1" i="1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5600" b="1" i="1" dirty="0">
                <a:latin typeface="Times New Roman" pitchFamily="18" charset="0"/>
                <a:cs typeface="Times New Roman" pitchFamily="18" charset="0"/>
              </a:rPr>
              <a:t> шляпой?</a:t>
            </a:r>
            <a:endParaRPr lang="ru-RU" sz="5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щенок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мышь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-котенок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(котенок)</a:t>
            </a:r>
          </a:p>
          <a:p>
            <a:endParaRPr lang="ru-RU" sz="3800" b="1" i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5. Как </a:t>
            </a:r>
            <a:r>
              <a:rPr lang="ru-RU" sz="5600" b="1" i="1" dirty="0">
                <a:latin typeface="Times New Roman" pitchFamily="18" charset="0"/>
                <a:cs typeface="Times New Roman" pitchFamily="18" charset="0"/>
              </a:rPr>
              <a:t>звали зверька, оказавшегося под шляпой?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Рыжик</a:t>
            </a: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Снежок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Васька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-Пушок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(Васька)</a:t>
            </a:r>
          </a:p>
          <a:p>
            <a:pPr marL="571500" indent="-571500">
              <a:buFontTx/>
              <a:buChar char="-"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1906" y="1772816"/>
            <a:ext cx="2171318" cy="3528392"/>
          </a:xfrm>
        </p:spPr>
      </p:pic>
    </p:spTree>
    <p:extLst>
      <p:ext uri="{BB962C8B-B14F-4D97-AF65-F5344CB8AC3E}">
        <p14:creationId xmlns:p14="http://schemas.microsoft.com/office/powerpoint/2010/main" xmlns="" val="11153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657056" cy="7060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 «Затейники»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www.ollelukoe.ru/images/stories/nosov/zateyniky/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043024" cy="4824536"/>
          </a:xfrm>
          <a:prstGeom prst="rect">
            <a:avLst/>
          </a:prstGeom>
          <a:noFill/>
        </p:spPr>
      </p:pic>
      <p:pic>
        <p:nvPicPr>
          <p:cNvPr id="30728" name="Picture 8" descr="http://www.planetaskazok.ru/images/stories/nosov/zateiniki/img_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99992" y="2564904"/>
            <a:ext cx="4166644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5657056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 «затейники»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http://www.planetaskazok.ru/images/stories/nosov/zateiniki/img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0695" y="1268760"/>
            <a:ext cx="4254036" cy="5256584"/>
          </a:xfrm>
          <a:prstGeom prst="rect">
            <a:avLst/>
          </a:prstGeom>
          <a:noFill/>
        </p:spPr>
      </p:pic>
      <p:pic>
        <p:nvPicPr>
          <p:cNvPr id="31748" name="Picture 4" descr="http://screenfo.ru/win/images/kratkoe-soderjanie-rasskaza-zateyniki-nosova-76486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341" y="1268759"/>
            <a:ext cx="3997627" cy="5272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4896544" cy="77809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 «Затейники»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://www.ollelukoe.ru/images/stories/nosov/zateyniky/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290" y="1268760"/>
            <a:ext cx="3855572" cy="4752528"/>
          </a:xfrm>
          <a:prstGeom prst="rect">
            <a:avLst/>
          </a:prstGeom>
          <a:noFill/>
        </p:spPr>
      </p:pic>
      <p:pic>
        <p:nvPicPr>
          <p:cNvPr id="32770" name="Picture 2" descr="http://www.planetaskazok.ru/images/stories/nosov/zateiniki/img_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75352" y="1230787"/>
            <a:ext cx="4074314" cy="479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273050"/>
            <a:ext cx="5832648" cy="41964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Вопросы к рассказу «затейники»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39552" y="764704"/>
            <a:ext cx="4968552" cy="597666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1. Какую сказку читали дети?</a:t>
            </a:r>
            <a:endParaRPr lang="ru-RU" sz="5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«Красная шапочка»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«Три поросенка»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«Волк и семеро козлят»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«Теремок»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(«Три поросенка)</a:t>
            </a:r>
          </a:p>
          <a:p>
            <a:pPr lvl="0"/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2. Из чего ребята сделали себе игрушечный домик?</a:t>
            </a:r>
            <a:endParaRPr lang="ru-RU" sz="5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одеяла и стола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табуреток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коробок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занавесок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(одеяла и стола)</a:t>
            </a:r>
          </a:p>
          <a:p>
            <a:pPr lvl="0"/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3. Кто схватил мальчика за ногу?</a:t>
            </a:r>
            <a:endParaRPr lang="ru-RU" sz="5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серый волк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Валя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поросенок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(Валя)</a:t>
            </a:r>
          </a:p>
          <a:p>
            <a:pPr lvl="0"/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5600" b="1" i="1" dirty="0" err="1" smtClean="0">
                <a:latin typeface="Times New Roman" pitchFamily="18" charset="0"/>
                <a:cs typeface="Times New Roman" pitchFamily="18" charset="0"/>
              </a:rPr>
              <a:t>Кто</a:t>
            </a:r>
            <a:r>
              <a:rPr lang="en-US" sz="5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600" b="1" i="1" dirty="0">
                <a:latin typeface="Times New Roman" pitchFamily="18" charset="0"/>
                <a:cs typeface="Times New Roman" pitchFamily="18" charset="0"/>
              </a:rPr>
              <a:t>оказался </a:t>
            </a:r>
            <a:r>
              <a:rPr lang="en-US" sz="5600" b="1" i="1" dirty="0" err="1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5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i="1" dirty="0" smtClean="0">
                <a:latin typeface="Times New Roman" pitchFamily="18" charset="0"/>
                <a:cs typeface="Times New Roman" pitchFamily="18" charset="0"/>
              </a:rPr>
              <a:t>одеялом, когда ребята сняли его </a:t>
            </a:r>
            <a:r>
              <a:rPr lang="en-US" sz="5600" b="1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56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серый волк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никто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ышь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(никого)</a:t>
            </a:r>
          </a:p>
          <a:p>
            <a:endParaRPr lang="ru-RU" sz="3800" b="1" i="1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ru-RU" sz="3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litlife.club/data/Book/0/237000/237679/BC2_14237393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00192" y="2060848"/>
            <a:ext cx="2473624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53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Биография </a:t>
            </a:r>
            <a:r>
              <a:rPr lang="ru-RU" b="1" dirty="0" smtClean="0">
                <a:solidFill>
                  <a:srgbClr val="FF0000"/>
                </a:solidFill>
              </a:rPr>
              <a:t>Н. Н. </a:t>
            </a:r>
            <a:r>
              <a:rPr lang="ru-RU" b="1" dirty="0" smtClean="0">
                <a:solidFill>
                  <a:srgbClr val="FF0000"/>
                </a:solidFill>
              </a:rPr>
              <a:t>Носова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340768"/>
            <a:ext cx="4464496" cy="474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	Николай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Николаевич Носов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родился 23 ноября 1908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года в городе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Киеве,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семье эстрадного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артиста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	Детство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его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прошло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в небольшом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городе Ирпень.         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	Он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был разносторонним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человеком,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увлекался фотографией, химией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шахматами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и музыкой. 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	Работал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Н.Н. Носов постановщиком 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и режиссером 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мультипликационных</a:t>
            </a:r>
            <a:r>
              <a:rPr lang="ru-RU" b="1" dirty="0">
                <a:latin typeface="Times New Roman" pitchFamily="18" charset="0"/>
                <a:ea typeface="Calibri"/>
                <a:cs typeface="Times New Roman" pitchFamily="18" charset="0"/>
              </a:rPr>
              <a:t>, научных и учебных фильмов. 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9938" name="Picture 2" descr="http://www.hrono.info/biograf/bio_n/nosov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9076" y="1772817"/>
            <a:ext cx="2597623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691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0"/>
            <a:ext cx="662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Семья Николая </a:t>
            </a:r>
            <a:r>
              <a:rPr lang="ru-RU" sz="2800" b="1" cap="all" dirty="0" err="1" smtClean="0">
                <a:ln w="9000" cmpd="sng">
                  <a:solidFill>
                    <a:srgbClr val="C398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носова</a:t>
            </a:r>
            <a:endParaRPr lang="ru-RU" sz="2800" b="1" cap="all" dirty="0" smtClean="0">
              <a:ln w="9000" cmpd="sng">
                <a:solidFill>
                  <a:srgbClr val="C3986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620688"/>
            <a:ext cx="3168352" cy="3697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1052736"/>
            <a:ext cx="1836907" cy="26642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80728"/>
            <a:ext cx="2009655" cy="2780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149080"/>
            <a:ext cx="1728192" cy="22524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4509120"/>
            <a:ext cx="1640338" cy="22651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4221088"/>
            <a:ext cx="1573102" cy="225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2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72808" cy="504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начиналось творчество Николая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осова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6444208" y="764704"/>
            <a:ext cx="2232248" cy="49685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    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1938 году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Н. Носова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родился сын,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именно с этого года он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начал сочинять для него сказки и рассказы.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рассказы стали невероятно популярны. 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печатались в детских журналах «Мурзилка», «Костер», «Затейники».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955428"/>
            <a:ext cx="1937016" cy="2617588"/>
          </a:xfrm>
        </p:spPr>
      </p:pic>
      <p:pic>
        <p:nvPicPr>
          <p:cNvPr id="13314" name="Picture 2" descr="http://journal-club.ru/imgfiles/images/Kostyor_1981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71387"/>
            <a:ext cx="2744705" cy="3829821"/>
          </a:xfrm>
          <a:prstGeom prst="rect">
            <a:avLst/>
          </a:prstGeom>
          <a:noFill/>
        </p:spPr>
      </p:pic>
      <p:pic>
        <p:nvPicPr>
          <p:cNvPr id="13318" name="Picture 6" descr="http://87.img.avito.st/640x480/647195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89040"/>
            <a:ext cx="2016224" cy="2688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81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120680" cy="70609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Николай Носов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езнайкин папа</a:t>
            </a:r>
            <a:endParaRPr lang="ru-RU" sz="2400" b="1" dirty="0"/>
          </a:p>
        </p:txBody>
      </p:sp>
      <p:pic>
        <p:nvPicPr>
          <p:cNvPr id="29698" name="Picture 2" descr="http://www.combook.ru/pictures/100803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80728"/>
            <a:ext cx="2095500" cy="3133726"/>
          </a:xfrm>
          <a:prstGeom prst="rect">
            <a:avLst/>
          </a:prstGeom>
          <a:noFill/>
        </p:spPr>
      </p:pic>
      <p:pic>
        <p:nvPicPr>
          <p:cNvPr id="29700" name="Picture 4" descr="https://wcbook.ru/data/book/45/4537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72816"/>
            <a:ext cx="2846168" cy="3773329"/>
          </a:xfrm>
          <a:prstGeom prst="rect">
            <a:avLst/>
          </a:prstGeom>
          <a:noFill/>
        </p:spPr>
      </p:pic>
      <p:pic>
        <p:nvPicPr>
          <p:cNvPr id="29702" name="Picture 6" descr="http://cbs-kstovo.ru/images/my-image/cdb/2013.12.03/neznajka-na-lu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2306055" cy="3024335"/>
          </a:xfrm>
          <a:prstGeom prst="rect">
            <a:avLst/>
          </a:prstGeom>
          <a:noFill/>
        </p:spPr>
      </p:pic>
      <p:pic>
        <p:nvPicPr>
          <p:cNvPr id="29704" name="Picture 8" descr="http://kleinburd.ru/news/wp-content/uploads/2014/04/3415385_459461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48680"/>
            <a:ext cx="1350160" cy="2389664"/>
          </a:xfrm>
          <a:prstGeom prst="rect">
            <a:avLst/>
          </a:prstGeom>
          <a:noFill/>
        </p:spPr>
      </p:pic>
      <p:pic>
        <p:nvPicPr>
          <p:cNvPr id="29706" name="Picture 10" descr="http://ribka74.ru/uploads/images/0max_24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0248" y="4509120"/>
            <a:ext cx="1458162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Веселые рассказы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980729"/>
            <a:ext cx="3898775" cy="1872208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Книги Н. Носова нравятся детям, потому что в них рассказывается о таких же, как они непоседах, изобретателях и фантазерах - словом об обычных мальчиках и девочках.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4730" y="260648"/>
            <a:ext cx="1603763" cy="2088232"/>
          </a:xfrm>
        </p:spPr>
      </p:pic>
      <p:pic>
        <p:nvPicPr>
          <p:cNvPr id="4099" name="Picture 3" descr="D:\Backup\d\учеба\1340204038_04859995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2155701" cy="216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Backup\d\учеба\cover-big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92897"/>
            <a:ext cx="1612776" cy="21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Backup\d\учеба\i_nosov-tema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6238" y="2636912"/>
            <a:ext cx="163314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Backup\d\учеба\1264164021_01_0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6426" y="260648"/>
            <a:ext cx="156199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Объект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4869160"/>
            <a:ext cx="1261667" cy="1756430"/>
          </a:xfrm>
          <a:prstGeom prst="rect">
            <a:avLst/>
          </a:prstGeom>
        </p:spPr>
      </p:pic>
      <p:pic>
        <p:nvPicPr>
          <p:cNvPr id="11266" name="Picture 2" descr="http://ozon-st.cdn.ngenix.net/multimedia/101426859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4869160"/>
            <a:ext cx="1192976" cy="1735238"/>
          </a:xfrm>
          <a:prstGeom prst="rect">
            <a:avLst/>
          </a:prstGeom>
          <a:noFill/>
        </p:spPr>
      </p:pic>
      <p:pic>
        <p:nvPicPr>
          <p:cNvPr id="11270" name="Picture 6" descr="http://img1.liveinternet.ru/images/attach/c/7/124/771/124771509_d0eeca00b82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4869160"/>
            <a:ext cx="1228509" cy="1700808"/>
          </a:xfrm>
          <a:prstGeom prst="rect">
            <a:avLst/>
          </a:prstGeom>
          <a:noFill/>
        </p:spPr>
      </p:pic>
      <p:pic>
        <p:nvPicPr>
          <p:cNvPr id="11272" name="Picture 8" descr="http://knigopoisk.org/media/books/me/metro--60397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2924944"/>
            <a:ext cx="2364440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51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3016" cy="7395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Рассказы Н. Носова: «Живая шляпа» и «Затейники»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12776"/>
            <a:ext cx="2952328" cy="4300268"/>
          </a:xfrm>
        </p:spPr>
      </p:pic>
      <p:pic>
        <p:nvPicPr>
          <p:cNvPr id="9218" name="Picture 2" descr="http://www.bookle.ru/cover/3676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32040" y="1392300"/>
            <a:ext cx="3240360" cy="4309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286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659316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 «ЖИВАЯ ШЛЯПА»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funik.ru/uploads/images/02_2015/07/5_4a971c8d732178d92d463ce93ea2088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950" y="1052736"/>
            <a:ext cx="4104978" cy="5256584"/>
          </a:xfrm>
          <a:prstGeom prst="rect">
            <a:avLst/>
          </a:prstGeom>
          <a:noFill/>
        </p:spPr>
      </p:pic>
      <p:pic>
        <p:nvPicPr>
          <p:cNvPr id="26626" name="Picture 2" descr="http://funik.ru/uploads/images/02_2015/07/7_b61b9a03b6b9a4568b26dc2f5a24f2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99992" y="1124744"/>
            <a:ext cx="4232307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85048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Рассказ «ЖИВАЯ ШЛЯПА»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babylessons.com.ua/wp-content/uploads/2010/06/21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3997722" cy="5199856"/>
          </a:xfrm>
          <a:prstGeom prst="rect">
            <a:avLst/>
          </a:prstGeom>
          <a:noFill/>
        </p:spPr>
      </p:pic>
      <p:pic>
        <p:nvPicPr>
          <p:cNvPr id="27652" name="Picture 4" descr="http://upyourpic.org/images/201312/fdqmj4svfp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404" y="1124744"/>
            <a:ext cx="4024038" cy="5181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rgbClr val="000000"/>
      </a:dk1>
      <a:lt1>
        <a:sysClr val="window" lastClr="FFFFFF"/>
      </a:lt1>
      <a:dk2>
        <a:srgbClr val="04617B"/>
      </a:dk2>
      <a:lt2>
        <a:srgbClr val="92D050"/>
      </a:lt2>
      <a:accent1>
        <a:srgbClr val="FF000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1150</TotalTime>
  <Words>356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Волшебник и друг детей Николая Николаевича Носова</vt:lpstr>
      <vt:lpstr>  Биография Н. Н. Носова </vt:lpstr>
      <vt:lpstr>Слайд 3</vt:lpstr>
      <vt:lpstr>Как начиналось творчество Николая Носова</vt:lpstr>
      <vt:lpstr>Николай Носов – Незнайкин папа</vt:lpstr>
      <vt:lpstr>Веселые рассказы</vt:lpstr>
      <vt:lpstr>Рассказы Н. Носова: «Живая шляпа» и «Затейники»</vt:lpstr>
      <vt:lpstr>Рассказ «ЖИВАЯ ШЛЯПА»</vt:lpstr>
      <vt:lpstr>Рассказ «ЖИВАЯ ШЛЯПА»</vt:lpstr>
      <vt:lpstr>Рассказ «ЖИВАЯ ШЛЯПА»</vt:lpstr>
      <vt:lpstr>Рассказ «ЖИВАЯ ШЛЯПА»</vt:lpstr>
      <vt:lpstr>Вопросы к рассказу «Живая шляпа»</vt:lpstr>
      <vt:lpstr>Рассказ «Затейники»</vt:lpstr>
      <vt:lpstr>Рассказ «затейники»</vt:lpstr>
      <vt:lpstr>Рассказ «Затейники»</vt:lpstr>
      <vt:lpstr>Вопросы к рассказу «затейники»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Николаевич Носов</dc:title>
  <dc:creator>user</dc:creator>
  <cp:lastModifiedBy>Aleksandra</cp:lastModifiedBy>
  <cp:revision>120</cp:revision>
  <cp:lastPrinted>2014-04-23T05:10:26Z</cp:lastPrinted>
  <dcterms:created xsi:type="dcterms:W3CDTF">2012-10-07T17:37:14Z</dcterms:created>
  <dcterms:modified xsi:type="dcterms:W3CDTF">2016-11-07T12:13:22Z</dcterms:modified>
</cp:coreProperties>
</file>