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1" r:id="rId3"/>
    <p:sldId id="257" r:id="rId4"/>
    <p:sldId id="258" r:id="rId5"/>
    <p:sldId id="264" r:id="rId6"/>
    <p:sldId id="272" r:id="rId7"/>
    <p:sldId id="260" r:id="rId8"/>
    <p:sldId id="265" r:id="rId9"/>
    <p:sldId id="268" r:id="rId10"/>
    <p:sldId id="269" r:id="rId11"/>
    <p:sldId id="270" r:id="rId1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4" autoAdjust="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581772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>
                <a:solidFill>
                  <a:srgbClr val="7030A0"/>
                </a:solidFill>
              </a:rPr>
              <a:t>Муниципальное бюджетное дошкольное образовательное учреждение  </a:t>
            </a:r>
            <a:br>
              <a:rPr lang="ru-RU" sz="1600" b="1" dirty="0" smtClean="0">
                <a:solidFill>
                  <a:srgbClr val="7030A0"/>
                </a:solidFill>
              </a:rPr>
            </a:br>
            <a:r>
              <a:rPr lang="ru-RU" sz="1600" b="1" dirty="0" smtClean="0">
                <a:solidFill>
                  <a:srgbClr val="7030A0"/>
                </a:solidFill>
              </a:rPr>
              <a:t> «Детский сад № 7 «Одуванчик» г. Назарово Красноярского края 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28596" y="1714488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Творческая мастерская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как современная форма включения родителей в совместную работу с ДОУ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5286388"/>
            <a:ext cx="35004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Воспитатели младшей группы «</a:t>
            </a:r>
            <a:r>
              <a:rPr lang="ru-RU" dirty="0" err="1" smtClean="0">
                <a:solidFill>
                  <a:srgbClr val="7030A0"/>
                </a:solidFill>
              </a:rPr>
              <a:t>Семицветик</a:t>
            </a:r>
            <a:r>
              <a:rPr lang="ru-RU" dirty="0" smtClean="0">
                <a:solidFill>
                  <a:srgbClr val="7030A0"/>
                </a:solidFill>
              </a:rPr>
              <a:t>» Волох Виктория Викторовна, </a:t>
            </a:r>
            <a:r>
              <a:rPr lang="ru-RU" dirty="0" err="1" smtClean="0">
                <a:solidFill>
                  <a:srgbClr val="7030A0"/>
                </a:solidFill>
              </a:rPr>
              <a:t>Сидрелева</a:t>
            </a:r>
            <a:r>
              <a:rPr lang="ru-RU" dirty="0" smtClean="0">
                <a:solidFill>
                  <a:srgbClr val="7030A0"/>
                </a:solidFill>
              </a:rPr>
              <a:t> Юлия Михайловна.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Игровая переменка: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/>
              <a:t>Виды игр</a:t>
            </a:r>
            <a:r>
              <a:rPr lang="ru-RU" sz="2800" dirty="0" smtClean="0"/>
              <a:t>:</a:t>
            </a:r>
            <a:endParaRPr lang="ru-RU" sz="2800" dirty="0" smtClean="0"/>
          </a:p>
          <a:p>
            <a:r>
              <a:rPr lang="ru-RU" dirty="0" smtClean="0"/>
              <a:t>подвижные игры</a:t>
            </a:r>
          </a:p>
          <a:p>
            <a:r>
              <a:rPr lang="ru-RU" dirty="0" smtClean="0"/>
              <a:t>музыкально – ритмические игры</a:t>
            </a:r>
          </a:p>
          <a:p>
            <a:r>
              <a:rPr lang="ru-RU" dirty="0" smtClean="0"/>
              <a:t>театральные игры (драматизации)</a:t>
            </a:r>
          </a:p>
          <a:p>
            <a:r>
              <a:rPr lang="ru-RU" dirty="0" smtClean="0"/>
              <a:t>народные игры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Рефлексивный этап: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/>
              <a:t>формы работы с родителями</a:t>
            </a:r>
            <a:r>
              <a:rPr lang="ru-RU" sz="2800" dirty="0" smtClean="0"/>
              <a:t>:</a:t>
            </a:r>
          </a:p>
          <a:p>
            <a:r>
              <a:rPr lang="ru-RU" dirty="0" smtClean="0"/>
              <a:t>выставки работ детей и родителей</a:t>
            </a:r>
          </a:p>
          <a:p>
            <a:r>
              <a:rPr lang="ru-RU" dirty="0" smtClean="0"/>
              <a:t>представление и презентация работ</a:t>
            </a:r>
          </a:p>
          <a:p>
            <a:r>
              <a:rPr lang="ru-RU" dirty="0" smtClean="0"/>
              <a:t>конкурс</a:t>
            </a:r>
          </a:p>
          <a:p>
            <a:r>
              <a:rPr lang="ru-RU" dirty="0" smtClean="0"/>
              <a:t>награждение </a:t>
            </a:r>
            <a:r>
              <a:rPr lang="ru-RU" dirty="0" smtClean="0"/>
              <a:t>победителей</a:t>
            </a:r>
          </a:p>
          <a:p>
            <a:r>
              <a:rPr lang="ru-RU" dirty="0" smtClean="0"/>
              <a:t>анкетирование</a:t>
            </a:r>
          </a:p>
          <a:p>
            <a:r>
              <a:rPr lang="ru-RU" dirty="0" smtClean="0"/>
              <a:t>опрос</a:t>
            </a:r>
          </a:p>
          <a:p>
            <a:r>
              <a:rPr lang="ru-RU" dirty="0" smtClean="0"/>
              <a:t>наблюдение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85860"/>
            <a:ext cx="8229600" cy="3143272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Творческая мастерская</a:t>
            </a:r>
            <a:r>
              <a:rPr lang="ru-RU" dirty="0" smtClean="0"/>
              <a:t> - это лаборатория, в которой дети и родители путем своего личного опыта черпают практические знания и развивают свои силы и способности.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229600" cy="642942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творческой мастерской: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714488"/>
            <a:ext cx="8501122" cy="428628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создание максимально комфортных условий для благоприятного взаимодействия, личностного роста и развития детей, на основе создания единого пространства общения.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043890" cy="71438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285860"/>
            <a:ext cx="7929618" cy="5072098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Создавать условия для творческой самореализации участников педагогического процесса;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Повышать педагогическую культуру и грамотность   родителей;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Способствовать   взаимопониманию между детьми и взрослыми;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Обогащать детско-родительские  отношения опытом диалогического, эмоционального – насыщенного общения; 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Привлекать родителей к организации   предметно –пространственной среде группы;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Развивать у детей творческие способности, мышление, познавательный интерес через совместную творческую деятельность взрослого и ребенка;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endParaRPr lang="ru-RU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Предполагаемые результаты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643050"/>
            <a:ext cx="4000528" cy="471187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Повысят свою  педагогическую компетентность в вопросах  художественно творческом развитии детей.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Ø"/>
            </a:pPr>
            <a:endParaRPr lang="ru-RU" sz="1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Договариваются с ребенком (с позиции «на равных») о последовательности действий во время творческого процесса.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Освоят способы  изготовления  различных атрибутов для игр, приемы декоративно-прикладного искусства.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Получат </a:t>
            </a:r>
            <a:r>
              <a:rPr lang="ru-RU" sz="1600" dirty="0" smtClean="0"/>
              <a:t>представление о значении пальчиковой гимнастики в развитии мелкой моторики рук, и её роли в психофизическом, речевом развитии детей.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29190" y="1920085"/>
            <a:ext cx="4000528" cy="443484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Соблюдают правила общения со взрослыми.</a:t>
            </a:r>
          </a:p>
          <a:p>
            <a:pPr algn="just">
              <a:lnSpc>
                <a:spcPct val="110000"/>
              </a:lnSpc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Договариваются со взрослым о последовательности действий во время творческого процесса.</a:t>
            </a:r>
          </a:p>
          <a:p>
            <a:pPr algn="just">
              <a:lnSpc>
                <a:spcPct val="110000"/>
              </a:lnSpc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Бережно  относятся к продуктам деятельности других людей.</a:t>
            </a:r>
          </a:p>
          <a:p>
            <a:pPr algn="just">
              <a:lnSpc>
                <a:spcPct val="110000"/>
              </a:lnSpc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Проявляют уважительное отношение к  труду людей.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85852" y="1357298"/>
            <a:ext cx="2000264" cy="5715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Родители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57884" y="1357298"/>
            <a:ext cx="2000264" cy="5715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Дети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Принципы творческой мастерской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772816"/>
            <a:ext cx="84969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общего пространства для работы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мастерской;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возможность перестроить реальное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пространство;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свободное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вхождение детей в процесс мастерской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предоставление свободы в рамках принятых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демократическое руководство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работой;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безоценочность;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открытый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временной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конец;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атмосфера.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6752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организации творческой мастерской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428728" y="1785926"/>
            <a:ext cx="6572296" cy="50006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Подготовительно-организационный</a:t>
            </a:r>
            <a:endParaRPr lang="ru-RU" sz="20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500166" y="3000372"/>
            <a:ext cx="6572296" cy="50006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Практический этап</a:t>
            </a:r>
          </a:p>
          <a:p>
            <a:pPr algn="ctr"/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00166" y="4286256"/>
            <a:ext cx="6572296" cy="50006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Игровая переменка</a:t>
            </a:r>
          </a:p>
          <a:p>
            <a:pPr algn="ctr"/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500166" y="5715016"/>
            <a:ext cx="6572296" cy="50006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Рефлексивный этап</a:t>
            </a:r>
            <a:endParaRPr lang="ru-RU" sz="2000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 rot="5400000">
            <a:off x="4286248" y="2643182"/>
            <a:ext cx="571504" cy="1588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4287042" y="5285594"/>
            <a:ext cx="714380" cy="1588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4322761" y="3892553"/>
            <a:ext cx="642942" cy="1588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Подготовительный этап: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8429684" cy="4389120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/>
              <a:t>формы работы с родителями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мини-собрания</a:t>
            </a:r>
          </a:p>
          <a:p>
            <a:r>
              <a:rPr lang="ru-RU" sz="2000" dirty="0" smtClean="0"/>
              <a:t>педагогическая библиотека для родителей</a:t>
            </a:r>
          </a:p>
          <a:p>
            <a:r>
              <a:rPr lang="ru-RU" sz="2000" dirty="0" smtClean="0"/>
              <a:t>индивидуальные консультации</a:t>
            </a:r>
          </a:p>
          <a:p>
            <a:r>
              <a:rPr lang="ru-RU" sz="2000" dirty="0" smtClean="0"/>
              <a:t>совместные экскурсии</a:t>
            </a:r>
          </a:p>
          <a:p>
            <a:r>
              <a:rPr lang="ru-RU" sz="2000" dirty="0" smtClean="0"/>
              <a:t>информационные проспекты для родителей</a:t>
            </a:r>
          </a:p>
          <a:p>
            <a:r>
              <a:rPr lang="ru-RU" sz="2000" dirty="0" smtClean="0"/>
              <a:t>сбор материалов по теме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Практический этап: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Структура творческой мастерской: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Ритуал приветствия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Мотивация (постановка целей)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Теоретическая часть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Практическая часть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Игровая переменка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Ритуал прощания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525</TotalTime>
  <Words>385</Words>
  <Application>Microsoft Office PowerPoint</Application>
  <PresentationFormat>Экран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 Муниципальное бюджетное дошкольное образовательное учреждение    «Детский сад № 7 «Одуванчик» г. Назарово Красноярского края </vt:lpstr>
      <vt:lpstr>Слайд 2</vt:lpstr>
      <vt:lpstr>Цель творческой мастерской:</vt:lpstr>
      <vt:lpstr>Задачи:</vt:lpstr>
      <vt:lpstr>Предполагаемые результаты</vt:lpstr>
      <vt:lpstr>Принципы творческой мастерской</vt:lpstr>
      <vt:lpstr>Модель организации творческой мастерской</vt:lpstr>
      <vt:lpstr>Подготовительный этап:</vt:lpstr>
      <vt:lpstr>Практический этап:</vt:lpstr>
      <vt:lpstr>Игровая переменка:</vt:lpstr>
      <vt:lpstr>Рефлексивный этап: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Творческая мастерская как современная форма включения родителей в совместную работу с ДОУ</dc:title>
  <dc:creator>1</dc:creator>
  <cp:lastModifiedBy>1</cp:lastModifiedBy>
  <cp:revision>64</cp:revision>
  <dcterms:created xsi:type="dcterms:W3CDTF">2017-03-15T12:28:49Z</dcterms:created>
  <dcterms:modified xsi:type="dcterms:W3CDTF">2017-03-26T08:16:02Z</dcterms:modified>
</cp:coreProperties>
</file>