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60" r:id="rId6"/>
    <p:sldId id="267" r:id="rId7"/>
    <p:sldId id="272" r:id="rId8"/>
    <p:sldId id="261" r:id="rId9"/>
    <p:sldId id="262" r:id="rId10"/>
    <p:sldId id="268" r:id="rId11"/>
    <p:sldId id="265" r:id="rId12"/>
    <p:sldId id="283" r:id="rId13"/>
    <p:sldId id="264" r:id="rId14"/>
    <p:sldId id="257" r:id="rId15"/>
    <p:sldId id="266" r:id="rId16"/>
    <p:sldId id="269" r:id="rId17"/>
    <p:sldId id="270" r:id="rId18"/>
    <p:sldId id="284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0E9FD2-71E1-4960-B5AD-6BDC27095CA6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525DE-2179-465D-96B7-710A77DD7E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0E9FD2-71E1-4960-B5AD-6BDC27095CA6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525DE-2179-465D-96B7-710A77DD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0E9FD2-71E1-4960-B5AD-6BDC27095CA6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525DE-2179-465D-96B7-710A77DD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0E9FD2-71E1-4960-B5AD-6BDC27095CA6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525DE-2179-465D-96B7-710A77DD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0E9FD2-71E1-4960-B5AD-6BDC27095CA6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525DE-2179-465D-96B7-710A77DD7E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0E9FD2-71E1-4960-B5AD-6BDC27095CA6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525DE-2179-465D-96B7-710A77DD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0E9FD2-71E1-4960-B5AD-6BDC27095CA6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525DE-2179-465D-96B7-710A77DD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0E9FD2-71E1-4960-B5AD-6BDC27095CA6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525DE-2179-465D-96B7-710A77DD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0E9FD2-71E1-4960-B5AD-6BDC27095CA6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525DE-2179-465D-96B7-710A77DD7E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0E9FD2-71E1-4960-B5AD-6BDC27095CA6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525DE-2179-465D-96B7-710A77DD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0E9FD2-71E1-4960-B5AD-6BDC27095CA6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525DE-2179-465D-96B7-710A77DD7E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90E9FD2-71E1-4960-B5AD-6BDC27095CA6}" type="datetimeFigureOut">
              <a:rPr lang="ru-RU" smtClean="0"/>
              <a:pPr/>
              <a:t>01.04.2010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73525DE-2179-465D-96B7-710A77DD7E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-24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00100" y="0"/>
            <a:ext cx="46971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Clothes </a:t>
            </a:r>
            <a:endParaRPr lang="ru-RU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3" y="2285992"/>
            <a:ext cx="5090757" cy="402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28926" y="71414"/>
            <a:ext cx="41953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sh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</a:t>
            </a:r>
            <a:r>
              <a:rPr lang="en-US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ts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583974"/>
            <a:ext cx="2857520" cy="489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14678" y="0"/>
            <a:ext cx="3063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uit 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71744"/>
            <a:ext cx="47625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14678" y="0"/>
            <a:ext cx="2326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tie 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r="3289" b="3999"/>
          <a:stretch>
            <a:fillRect/>
          </a:stretch>
        </p:blipFill>
        <p:spPr bwMode="auto">
          <a:xfrm>
            <a:off x="3071802" y="1714488"/>
            <a:ext cx="35004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28926" y="71414"/>
            <a:ext cx="41264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ja</a:t>
            </a:r>
            <a:r>
              <a:rPr lang="en-US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ck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et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14554"/>
            <a:ext cx="47625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28926" y="71414"/>
            <a:ext cx="2943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coat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00240"/>
            <a:ext cx="4481530" cy="448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3108" y="71414"/>
            <a:ext cx="55034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raincoat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571876"/>
            <a:ext cx="222154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r="10909" b="5798"/>
          <a:stretch>
            <a:fillRect/>
          </a:stretch>
        </p:blipFill>
        <p:spPr bwMode="auto">
          <a:xfrm>
            <a:off x="1571604" y="3857628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28926" y="142852"/>
            <a:ext cx="37785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sh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oes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1997" y="2143115"/>
            <a:ext cx="4287991" cy="411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28926" y="71414"/>
            <a:ext cx="36551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boots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0"/>
            <a:ext cx="69044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high boots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00174"/>
            <a:ext cx="3786214" cy="513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6808" y="2857496"/>
            <a:ext cx="3200238" cy="321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00298" y="71414"/>
            <a:ext cx="52309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traine</a:t>
            </a:r>
            <a:r>
              <a:rPr lang="en-US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3116"/>
            <a:ext cx="388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28926" y="71414"/>
            <a:ext cx="35333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dress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85992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28926" y="71414"/>
            <a:ext cx="32880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sca</a:t>
            </a:r>
            <a:r>
              <a:rPr lang="en-US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928802"/>
            <a:ext cx="4714868" cy="471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868" y="285728"/>
            <a:ext cx="2302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at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857364"/>
            <a:ext cx="4286267" cy="457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12775" y="71414"/>
            <a:ext cx="2302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hat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35743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54662" y="-71462"/>
            <a:ext cx="24032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cap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524000"/>
            <a:ext cx="4619644" cy="461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00298" y="71414"/>
            <a:ext cx="5181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mittens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b="4687"/>
          <a:stretch>
            <a:fillRect/>
          </a:stretch>
        </p:blipFill>
        <p:spPr bwMode="auto">
          <a:xfrm>
            <a:off x="2285984" y="2000240"/>
            <a:ext cx="4572000" cy="435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28926" y="71414"/>
            <a:ext cx="41745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gloves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4821" y="1928802"/>
            <a:ext cx="3140303" cy="472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28926" y="71414"/>
            <a:ext cx="37545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so</a:t>
            </a:r>
            <a:r>
              <a:rPr lang="en-US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ck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714620"/>
            <a:ext cx="4086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28926" y="71414"/>
            <a:ext cx="39501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ti</a:t>
            </a:r>
            <a:r>
              <a:rPr lang="en-US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gh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ts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00240"/>
            <a:ext cx="3929090" cy="450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57913" y="71414"/>
            <a:ext cx="6314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sto</a:t>
            </a:r>
            <a:r>
              <a:rPr lang="en-US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ck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</a:t>
            </a:r>
            <a:r>
              <a:rPr lang="en-US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643182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28926" y="216266"/>
            <a:ext cx="3211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ski</a:t>
            </a:r>
            <a:r>
              <a:rPr lang="en-US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857337"/>
            <a:ext cx="3500462" cy="46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00298" y="71414"/>
            <a:ext cx="42723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blouse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85992"/>
            <a:ext cx="5143523" cy="385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28926" y="71414"/>
            <a:ext cx="3235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</a:t>
            </a:r>
            <a:r>
              <a:rPr lang="en-US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</a:t>
            </a:r>
            <a:r>
              <a:rPr lang="en-US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4514"/>
            <a:ext cx="5000660" cy="507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71736" y="71414"/>
            <a:ext cx="4540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T-</a:t>
            </a:r>
            <a:r>
              <a:rPr lang="en-US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sh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</a:t>
            </a:r>
            <a:r>
              <a:rPr lang="en-US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1506" y="2000240"/>
            <a:ext cx="5462328" cy="44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5984" y="0"/>
            <a:ext cx="50850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sweate</a:t>
            </a:r>
            <a:r>
              <a:rPr lang="en-US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</a:t>
            </a:r>
            <a:endParaRPr lang="ru-RU" sz="9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664146"/>
            <a:ext cx="3852879" cy="490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5984" y="0"/>
            <a:ext cx="54521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trouse</a:t>
            </a:r>
            <a:r>
              <a:rPr lang="en-US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143000"/>
            <a:ext cx="3810016" cy="571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28926" y="71414"/>
            <a:ext cx="35092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jeans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</TotalTime>
  <Words>29</Words>
  <Application>Microsoft Office PowerPoint</Application>
  <PresentationFormat>Экран (4:3)</PresentationFormat>
  <Paragraphs>28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Иванова Ольга Николаевна</dc:creator>
  <cp:lastModifiedBy>Admin</cp:lastModifiedBy>
  <cp:revision>6</cp:revision>
  <dcterms:created xsi:type="dcterms:W3CDTF">2010-03-01T17:29:41Z</dcterms:created>
  <dcterms:modified xsi:type="dcterms:W3CDTF">2010-04-01T15:23:13Z</dcterms:modified>
</cp:coreProperties>
</file>