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4652" autoAdjust="0"/>
  </p:normalViewPr>
  <p:slideViewPr>
    <p:cSldViewPr>
      <p:cViewPr varScale="1">
        <p:scale>
          <a:sx n="75" d="100"/>
          <a:sy n="75" d="100"/>
        </p:scale>
        <p:origin x="-16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02572-548E-4D98-A304-DA2A45008C7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890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138F0-53A0-42EF-9BB1-7DBAC607D28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447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171D3-3261-41A5-B120-D8C5AEC0B18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958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0E05E-8813-41B2-9046-3ABB75AE570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630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A451D-A7C6-4D60-8CFF-B08F9D20AEC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649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3E70A-12BF-4F76-AC3C-41553188589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328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57A77-EEC5-4E68-B28B-6663551DD0C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898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C11CC-81A4-45B0-98D0-79296FEEE97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29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E17B5-407E-47F4-8689-55309989D0B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427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DC904-D72D-4848-BCA6-F9CDC09F7BB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602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7D483-6F28-4268-8413-255C1B10557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230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815608-588A-43C1-8C16-229B11B87FED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zer.uzer-&#1055;&#1050;\Downloads\-CGH85%20-5A=8%204;O%20-5B59%20-%20-@---48;K%201535--BK%20(mp3ostrov.com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17" Type="http://schemas.openxmlformats.org/officeDocument/2006/relationships/image" Target="../media/image34.gif"/><Relationship Id="rId2" Type="http://schemas.openxmlformats.org/officeDocument/2006/relationships/image" Target="../media/image19.jpe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pn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857752" y="6072206"/>
            <a:ext cx="3674688" cy="662881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  <a:cs typeface="FreesiaUPC" pitchFamily="34" charset="-34"/>
              </a:rPr>
              <a:t>Воспитатель  Хлебникова Т.Н.</a:t>
            </a:r>
            <a:endParaRPr lang="ru-RU" b="1" dirty="0">
              <a:solidFill>
                <a:srgbClr val="C00000"/>
              </a:solidFill>
              <a:cs typeface="FreesiaUPC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714356"/>
            <a:ext cx="8640960" cy="645906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Туристята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 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«волшебной полянки»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http://miranimacii.ru/_ph/23/4122267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286256"/>
            <a:ext cx="1381125" cy="1504951"/>
          </a:xfrm>
          <a:prstGeom prst="rect">
            <a:avLst/>
          </a:prstGeom>
          <a:noFill/>
        </p:spPr>
      </p:pic>
      <p:pic>
        <p:nvPicPr>
          <p:cNvPr id="2052" name="Picture 4" descr="http://miranimacii.ru/_ph/23/12733299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857628"/>
            <a:ext cx="666750" cy="762000"/>
          </a:xfrm>
          <a:prstGeom prst="rect">
            <a:avLst/>
          </a:prstGeom>
          <a:noFill/>
        </p:spPr>
      </p:pic>
      <p:pic>
        <p:nvPicPr>
          <p:cNvPr id="2054" name="Picture 6" descr="http://miranimacii.ru/_ph/23/12733299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4572008"/>
            <a:ext cx="666750" cy="762000"/>
          </a:xfrm>
          <a:prstGeom prst="rect">
            <a:avLst/>
          </a:prstGeom>
          <a:noFill/>
        </p:spPr>
      </p:pic>
      <p:pic>
        <p:nvPicPr>
          <p:cNvPr id="2056" name="Picture 8" descr="http://miranimacii.ru/_ph/23/12733299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428604"/>
            <a:ext cx="666750" cy="762000"/>
          </a:xfrm>
          <a:prstGeom prst="rect">
            <a:avLst/>
          </a:prstGeom>
          <a:noFill/>
        </p:spPr>
      </p:pic>
      <p:pic>
        <p:nvPicPr>
          <p:cNvPr id="2058" name="Picture 10" descr="http://miranimacii.ru/_ph/23/12733299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571744"/>
            <a:ext cx="666750" cy="762000"/>
          </a:xfrm>
          <a:prstGeom prst="rect">
            <a:avLst/>
          </a:prstGeom>
          <a:noFill/>
        </p:spPr>
      </p:pic>
      <p:pic>
        <p:nvPicPr>
          <p:cNvPr id="2060" name="Picture 12" descr="http://miranimacii.ru/_ph/23/12733299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1928802"/>
            <a:ext cx="666750" cy="762000"/>
          </a:xfrm>
          <a:prstGeom prst="rect">
            <a:avLst/>
          </a:prstGeom>
          <a:noFill/>
        </p:spPr>
      </p:pic>
      <p:pic>
        <p:nvPicPr>
          <p:cNvPr id="2062" name="Picture 14" descr="http://miranimacii.ru/_ph/23/12733299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3926" y="4296710"/>
            <a:ext cx="666750" cy="762000"/>
          </a:xfrm>
          <a:prstGeom prst="rect">
            <a:avLst/>
          </a:prstGeom>
          <a:noFill/>
        </p:spPr>
      </p:pic>
      <p:pic>
        <p:nvPicPr>
          <p:cNvPr id="12" name="-CGH85 -5A=8 4;O -5B59 - -@---48;K 1535--BK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214414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iranimacii.ru/_ph/23/53885213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142984"/>
            <a:ext cx="952500" cy="952500"/>
          </a:xfrm>
          <a:prstGeom prst="rect">
            <a:avLst/>
          </a:prstGeom>
          <a:noFill/>
        </p:spPr>
      </p:pic>
      <p:pic>
        <p:nvPicPr>
          <p:cNvPr id="15364" name="Picture 4" descr="http://miranimacii.ru/_ph/23/53885213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214818"/>
            <a:ext cx="952500" cy="952500"/>
          </a:xfrm>
          <a:prstGeom prst="rect">
            <a:avLst/>
          </a:prstGeom>
          <a:noFill/>
        </p:spPr>
      </p:pic>
      <p:pic>
        <p:nvPicPr>
          <p:cNvPr id="15366" name="Picture 6" descr="http://miranimacii.ru/_ph/23/53885213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928670"/>
            <a:ext cx="952500" cy="952500"/>
          </a:xfrm>
          <a:prstGeom prst="rect">
            <a:avLst/>
          </a:prstGeom>
          <a:noFill/>
        </p:spPr>
      </p:pic>
      <p:pic>
        <p:nvPicPr>
          <p:cNvPr id="15368" name="Picture 8" descr="http://miranimacii.ru/_ph/23/4122267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500570"/>
            <a:ext cx="1381125" cy="150495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57224" y="2357430"/>
            <a:ext cx="7685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Удачного вам похода!</a:t>
            </a:r>
            <a:endParaRPr lang="ru-RU" sz="54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0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Кого можно назвать туристами?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66FF33">
                      <a:shade val="30000"/>
                      <a:satMod val="115000"/>
                    </a:srgbClr>
                  </a:gs>
                  <a:gs pos="50000">
                    <a:srgbClr val="66FF33">
                      <a:shade val="67500"/>
                      <a:satMod val="115000"/>
                    </a:srgbClr>
                  </a:gs>
                  <a:gs pos="100000">
                    <a:srgbClr val="66FF33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28596" y="1214422"/>
            <a:ext cx="8246720" cy="5302942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30" name="Picture 6" descr="http://tisaltai.ru/images/otdyh/poh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571612"/>
            <a:ext cx="2952771" cy="2214578"/>
          </a:xfrm>
          <a:prstGeom prst="rect">
            <a:avLst/>
          </a:prstGeom>
          <a:noFill/>
        </p:spPr>
      </p:pic>
      <p:pic>
        <p:nvPicPr>
          <p:cNvPr id="1032" name="Picture 8" descr="http://legkoezd.ru/wp-content/uploads/2014/04/otdih-v-krimu-na-gornom-velosipe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404" y="4286256"/>
            <a:ext cx="2719549" cy="2040938"/>
          </a:xfrm>
          <a:prstGeom prst="rect">
            <a:avLst/>
          </a:prstGeom>
          <a:noFill/>
        </p:spPr>
      </p:pic>
      <p:pic>
        <p:nvPicPr>
          <p:cNvPr id="1034" name="Picture 10" descr="http://www.koipkro.kostroma.ru/Sharya/pr-18/18/DocLib29/sm_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398" y="1500174"/>
            <a:ext cx="2858090" cy="2357454"/>
          </a:xfrm>
          <a:prstGeom prst="rect">
            <a:avLst/>
          </a:prstGeom>
          <a:noFill/>
        </p:spPr>
      </p:pic>
      <p:pic>
        <p:nvPicPr>
          <p:cNvPr id="1036" name="Picture 12" descr="http://childrens-tourism.com/uploads/posts/2012-02/1329317517_razvitie-detskogo-turizma-i-detskogo-sport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4357694"/>
            <a:ext cx="2890806" cy="192895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357554" y="2786058"/>
            <a:ext cx="23574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Правильно, </a:t>
            </a:r>
          </a:p>
          <a:p>
            <a:pPr algn="ctr"/>
            <a:r>
              <a:rPr lang="ru-RU" dirty="0" smtClean="0"/>
              <a:t>туристы - это люди, которые ходят в походы,</a:t>
            </a:r>
          </a:p>
          <a:p>
            <a:pPr algn="ctr"/>
            <a:r>
              <a:rPr lang="ru-RU" dirty="0" smtClean="0"/>
              <a:t> это путешественники. 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rgbClr val="66FF33"/>
                  </a:solidFill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туризм?</a:t>
            </a:r>
            <a:endParaRPr lang="ru-RU" b="1" dirty="0">
              <a:ln>
                <a:solidFill>
                  <a:srgbClr val="66FF33"/>
                </a:solidFill>
              </a:ln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7"/>
            <a:ext cx="8229600" cy="1357322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solidFill>
                  <a:srgbClr val="00CC00"/>
                </a:solidFill>
              </a:rPr>
              <a:t>Туризм – это прежде всего походы на природу.</a:t>
            </a:r>
          </a:p>
        </p:txBody>
      </p:sp>
      <p:pic>
        <p:nvPicPr>
          <p:cNvPr id="22530" name="Picture 2" descr="http://miranimacii.ru/_ph/23/35526921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714884"/>
            <a:ext cx="952500" cy="714375"/>
          </a:xfrm>
          <a:prstGeom prst="rect">
            <a:avLst/>
          </a:prstGeom>
          <a:noFill/>
        </p:spPr>
      </p:pic>
      <p:pic>
        <p:nvPicPr>
          <p:cNvPr id="22532" name="Picture 4" descr="http://miranimacii.ru/_ph/23/35526921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5857892"/>
            <a:ext cx="952500" cy="714375"/>
          </a:xfrm>
          <a:prstGeom prst="rect">
            <a:avLst/>
          </a:prstGeom>
          <a:noFill/>
        </p:spPr>
      </p:pic>
      <p:pic>
        <p:nvPicPr>
          <p:cNvPr id="22534" name="Picture 6" descr="http://miranimacii.ru/_ph/23/35526921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5429264"/>
            <a:ext cx="952500" cy="714375"/>
          </a:xfrm>
          <a:prstGeom prst="rect">
            <a:avLst/>
          </a:prstGeom>
          <a:noFill/>
        </p:spPr>
      </p:pic>
      <p:pic>
        <p:nvPicPr>
          <p:cNvPr id="22536" name="Picture 8" descr="http://miranimacii.ru/_ph/23/35526921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5000636"/>
            <a:ext cx="952500" cy="714375"/>
          </a:xfrm>
          <a:prstGeom prst="rect">
            <a:avLst/>
          </a:prstGeom>
          <a:noFill/>
        </p:spPr>
      </p:pic>
      <p:pic>
        <p:nvPicPr>
          <p:cNvPr id="22538" name="Picture 10" descr="http://miranimacii.ru/_ph/23/35526921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5357826"/>
            <a:ext cx="952500" cy="714375"/>
          </a:xfrm>
          <a:prstGeom prst="rect">
            <a:avLst/>
          </a:prstGeom>
          <a:noFill/>
        </p:spPr>
      </p:pic>
      <p:pic>
        <p:nvPicPr>
          <p:cNvPr id="22540" name="Picture 12" descr="http://miranimacii.ru/_ph/23/35526921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5929330"/>
            <a:ext cx="952500" cy="714375"/>
          </a:xfrm>
          <a:prstGeom prst="rect">
            <a:avLst/>
          </a:prstGeom>
          <a:noFill/>
        </p:spPr>
      </p:pic>
      <p:pic>
        <p:nvPicPr>
          <p:cNvPr id="22542" name="Picture 14" descr="http://miranimacii.ru/_ph/23/35526921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857892"/>
            <a:ext cx="952500" cy="71437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28596" y="2143116"/>
            <a:ext cx="814393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400" b="1" dirty="0" smtClean="0">
                <a:ln>
                  <a:solidFill>
                    <a:srgbClr val="66FF33"/>
                  </a:solidFill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зачем люди ходят в походы?</a:t>
            </a:r>
          </a:p>
          <a:p>
            <a:pPr algn="ctr">
              <a:buNone/>
            </a:pPr>
            <a:endParaRPr lang="ru-RU" sz="2800" b="1" dirty="0" smtClean="0">
              <a:ln>
                <a:solidFill>
                  <a:srgbClr val="66FF33"/>
                </a:solidFill>
              </a:ln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3714752"/>
            <a:ext cx="80010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00CC00"/>
                </a:solidFill>
              </a:rPr>
              <a:t>Туристы ходят в походы, чтобы узнать что-то новое, полюбоваться природой, стать сильными, ловкими и закаленными. </a:t>
            </a:r>
            <a:endParaRPr lang="ru-RU" sz="3200" i="1" dirty="0">
              <a:solidFill>
                <a:srgbClr val="00CC0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r>
              <a:rPr lang="ru-RU" dirty="0" smtClean="0">
                <a:ln>
                  <a:solidFill>
                    <a:srgbClr val="66FF33"/>
                  </a:solidFill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виды туризма вы знаете?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3614734" cy="75723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Велосипедный                 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Водный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Пеший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Горный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Конный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Лыжный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Автомобильный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1506" name="Picture 2" descr="http://hunter02.ru/images/rubric_img/big200603210132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785794"/>
            <a:ext cx="2124157" cy="1719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8" name="Picture 4" descr="http://izhlife.ru/uploads/posts/newsimg/imgs-1444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4134" y="1357298"/>
            <a:ext cx="2735129" cy="1604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0" name="Picture 6" descr="http://zonahelp.ru/wp-content/uploads/2013/05/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714620"/>
            <a:ext cx="2878490" cy="1457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2" name="Picture 8" descr="http://stalker.fizteh.ru/reports_other/foto/tien_shan_187-arpeyeg36m0.jpg?w=0&amp;h=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143248"/>
            <a:ext cx="2564043" cy="1714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4" name="Picture 10" descr="http://www.jmktour.net/system/files/russia/altai/445/gal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4286256"/>
            <a:ext cx="2571768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6" name="Picture 12" descr="http://www.alterozoom.com/images/small/68784_fbaft2uewxjckgci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496" y="4929198"/>
            <a:ext cx="2374670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8" name="Picture 14" descr="http://wheels-wings.com/wp-content/uploads/2012/03/--aravaning-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10" y="5214950"/>
            <a:ext cx="2476484" cy="1485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rgbClr val="66FF33"/>
                  </a:solidFill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Туристическое снаряжение.</a:t>
            </a:r>
            <a:endParaRPr lang="ru-RU" dirty="0">
              <a:ln>
                <a:solidFill>
                  <a:srgbClr val="66FF33"/>
                </a:solidFill>
              </a:ln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1257296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Снаряжение туриста зависит от вида и времени года. Но есть снаряжение которое необходимо в любом походе.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Это-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3000372"/>
            <a:ext cx="950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Рюкзак</a:t>
            </a:r>
          </a:p>
        </p:txBody>
      </p:sp>
      <p:pic>
        <p:nvPicPr>
          <p:cNvPr id="20482" name="Picture 2" descr="http://previews.123rf.com/images/seamartini/seamartini1408/seamartini140800259/31016406-Cartoon-camping-and-travel-icons-set-with-backpack-flask-axe--Stock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857496"/>
            <a:ext cx="4465612" cy="34316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3571876"/>
            <a:ext cx="142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Фонарь</a:t>
            </a:r>
          </a:p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4286256"/>
            <a:ext cx="1357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Фляжка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58000" y="2786058"/>
            <a:ext cx="1500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Палатка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43768" y="3643314"/>
            <a:ext cx="1214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Компас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358082" y="4286256"/>
            <a:ext cx="1000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Карта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00958" y="5143512"/>
            <a:ext cx="1032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Котелок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rgbClr val="66FF33"/>
                  </a:solidFill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поведения в походе на природу.</a:t>
            </a:r>
            <a:endParaRPr lang="ru-RU" dirty="0">
              <a:ln>
                <a:solidFill>
                  <a:srgbClr val="66FF33"/>
                </a:solidFill>
              </a:ln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http://up-image.ru/photos/aHR0cDovL2NzNjI0NzI4LnZrLm1lL3Y2MjQ3MjgzODUvMmU2MWEvMFlMQjZlQWlGOW8uanBn/na-prirode-v-kartink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643050"/>
            <a:ext cx="57150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rgbClr val="66FF33"/>
                  </a:solidFill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Собери рюкзак.</a:t>
            </a:r>
            <a:endParaRPr lang="ru-RU" dirty="0">
              <a:ln>
                <a:solidFill>
                  <a:srgbClr val="66FF33"/>
                </a:solidFill>
              </a:ln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6" name="Picture 4" descr="http://www.stihi.ru/pics/2012/09/05/2474.jpg"/>
          <p:cNvPicPr>
            <a:picLocks noChangeAspect="1" noChangeArrowheads="1"/>
          </p:cNvPicPr>
          <p:nvPr/>
        </p:nvPicPr>
        <p:blipFill>
          <a:blip r:embed="rId2"/>
          <a:srcRect t="9787" r="826" b="7517"/>
          <a:stretch>
            <a:fillRect/>
          </a:stretch>
        </p:blipFill>
        <p:spPr bwMode="auto">
          <a:xfrm>
            <a:off x="5572132" y="1571612"/>
            <a:ext cx="2928958" cy="3451986"/>
          </a:xfrm>
          <a:prstGeom prst="rect">
            <a:avLst/>
          </a:prstGeom>
          <a:noFill/>
        </p:spPr>
      </p:pic>
      <p:pic>
        <p:nvPicPr>
          <p:cNvPr id="18438" name="Picture 6" descr="http://img-fotki.yandex.ru/get/6622/3859501.1e/0_a59dd_179fd91f_X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85926"/>
            <a:ext cx="415897" cy="511873"/>
          </a:xfrm>
          <a:prstGeom prst="rect">
            <a:avLst/>
          </a:prstGeom>
          <a:noFill/>
        </p:spPr>
      </p:pic>
      <p:pic>
        <p:nvPicPr>
          <p:cNvPr id="18440" name="Picture 8" descr="http://2.bp.blogspot.com/-aH-ncNq-kuw/T9XoNFYjf_I/AAAAAAAALrc/A54p0OOrB0M/s640/map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643314"/>
            <a:ext cx="1219168" cy="914376"/>
          </a:xfrm>
          <a:prstGeom prst="rect">
            <a:avLst/>
          </a:prstGeom>
          <a:noFill/>
        </p:spPr>
      </p:pic>
      <p:pic>
        <p:nvPicPr>
          <p:cNvPr id="18442" name="Picture 10" descr="http://images.vector-images.com/clp1/183800/clp4802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4857760"/>
            <a:ext cx="642922" cy="642922"/>
          </a:xfrm>
          <a:prstGeom prst="rect">
            <a:avLst/>
          </a:prstGeom>
          <a:noFill/>
        </p:spPr>
      </p:pic>
      <p:pic>
        <p:nvPicPr>
          <p:cNvPr id="18444" name="Picture 12" descr="http://androsov.h1.ru/grafika/pic/nature/nature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5072074"/>
            <a:ext cx="1579744" cy="952493"/>
          </a:xfrm>
          <a:prstGeom prst="rect">
            <a:avLst/>
          </a:prstGeom>
          <a:noFill/>
        </p:spPr>
      </p:pic>
      <p:pic>
        <p:nvPicPr>
          <p:cNvPr id="18446" name="Picture 14" descr="http://www.cliparthut.com/clip-arts/718/animated-flashlight-clip-art-7186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2928934"/>
            <a:ext cx="779250" cy="752091"/>
          </a:xfrm>
          <a:prstGeom prst="rect">
            <a:avLst/>
          </a:prstGeom>
          <a:noFill/>
        </p:spPr>
      </p:pic>
      <p:pic>
        <p:nvPicPr>
          <p:cNvPr id="18448" name="Picture 16" descr="http://i.sprosus.com.ua/1006/671/672/o0cf35x8d0zkouud/l--ukraine-lvovskaya_obl-sokal-audio_video_bytovaya_tehnika-tehnika_dlya_kuhni_-butylka_flyaga_dlya_vod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884" y="5357826"/>
            <a:ext cx="1428720" cy="952480"/>
          </a:xfrm>
          <a:prstGeom prst="rect">
            <a:avLst/>
          </a:prstGeom>
          <a:noFill/>
        </p:spPr>
      </p:pic>
      <p:pic>
        <p:nvPicPr>
          <p:cNvPr id="18450" name="Picture 18" descr="http://static6.depositphotos.com/1000906/546/v/110/depositphotos_5467140-Toothbrush-and-tooth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488" y="2329288"/>
            <a:ext cx="514347" cy="566301"/>
          </a:xfrm>
          <a:prstGeom prst="rect">
            <a:avLst/>
          </a:prstGeom>
          <a:noFill/>
        </p:spPr>
      </p:pic>
      <p:pic>
        <p:nvPicPr>
          <p:cNvPr id="18452" name="Picture 20" descr="http://s1v1.irc.lv/files/1/0/0/89/g4PGB35m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14480" y="2714620"/>
            <a:ext cx="495740" cy="587733"/>
          </a:xfrm>
          <a:prstGeom prst="rect">
            <a:avLst/>
          </a:prstGeom>
          <a:noFill/>
        </p:spPr>
      </p:pic>
      <p:pic>
        <p:nvPicPr>
          <p:cNvPr id="18454" name="Picture 22" descr="http://www.char.ru/books/8227370_Detskaya_lejka_Garden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58148" y="5143512"/>
            <a:ext cx="1077341" cy="714380"/>
          </a:xfrm>
          <a:prstGeom prst="rect">
            <a:avLst/>
          </a:prstGeom>
          <a:noFill/>
        </p:spPr>
      </p:pic>
      <p:pic>
        <p:nvPicPr>
          <p:cNvPr id="18456" name="Picture 24" descr="http://static8.depositphotos.com/1035986/841/v/450/depositphotos_8415035-Butterfly-Net-nature-flower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85918" y="1142984"/>
            <a:ext cx="855685" cy="855685"/>
          </a:xfrm>
          <a:prstGeom prst="rect">
            <a:avLst/>
          </a:prstGeom>
          <a:noFill/>
        </p:spPr>
      </p:pic>
      <p:pic>
        <p:nvPicPr>
          <p:cNvPr id="18458" name="Picture 26" descr="http://lib.rus.ec/i/51/391151/i_016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9058" y="1785926"/>
            <a:ext cx="1055369" cy="857256"/>
          </a:xfrm>
          <a:prstGeom prst="rect">
            <a:avLst/>
          </a:prstGeom>
          <a:noFill/>
        </p:spPr>
      </p:pic>
      <p:pic>
        <p:nvPicPr>
          <p:cNvPr id="18460" name="Picture 28" descr="http://static8.depositphotos.com/1007989/1011/i/950/depositphotos_10118047-Refrigerator-Mascot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7224" y="4357694"/>
            <a:ext cx="802840" cy="857256"/>
          </a:xfrm>
          <a:prstGeom prst="rect">
            <a:avLst/>
          </a:prstGeom>
          <a:noFill/>
        </p:spPr>
      </p:pic>
      <p:pic>
        <p:nvPicPr>
          <p:cNvPr id="18462" name="Picture 30" descr="http://www.clker.com/cliparts/b/a/3/3/1336306533837547412cartoon-camera-hi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0" y="3500438"/>
            <a:ext cx="698068" cy="785818"/>
          </a:xfrm>
          <a:prstGeom prst="rect">
            <a:avLst/>
          </a:prstGeom>
          <a:noFill/>
        </p:spPr>
      </p:pic>
      <p:pic>
        <p:nvPicPr>
          <p:cNvPr id="18464" name="Picture 32" descr="http://img.ubu.ru/gal_kts_5044318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8596" y="357166"/>
            <a:ext cx="724852" cy="590511"/>
          </a:xfrm>
          <a:prstGeom prst="rect">
            <a:avLst/>
          </a:prstGeom>
          <a:noFill/>
        </p:spPr>
      </p:pic>
      <p:pic>
        <p:nvPicPr>
          <p:cNvPr id="18434" name="Picture 2" descr="http://animashki.org/_bl/30/37001966.gif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572264" y="-142900"/>
            <a:ext cx="1781175" cy="21526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mypresentation.ru/documents/3a14fa0638053c1916602fb7a816be97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-160760"/>
            <a:ext cx="7167612" cy="5375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education.09region.kz/uploads/5/9/8/Griby-sedobnye-i-yadovitye_5987.jpg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142844" y="0"/>
            <a:ext cx="8858281" cy="642939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127</Words>
  <Application>Microsoft Office PowerPoint</Application>
  <PresentationFormat>Экран (4:3)</PresentationFormat>
  <Paragraphs>32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Diseño predeterminado</vt:lpstr>
      <vt:lpstr>Презентация PowerPoint</vt:lpstr>
      <vt:lpstr>Презентация PowerPoint</vt:lpstr>
      <vt:lpstr>Что такое туризм?</vt:lpstr>
      <vt:lpstr>Какие виды туризма вы знаете? </vt:lpstr>
      <vt:lpstr>Туристическое снаряжение.</vt:lpstr>
      <vt:lpstr>Правила поведения в походе на природу.</vt:lpstr>
      <vt:lpstr>Собери рюкзак.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Пользователь</cp:lastModifiedBy>
  <cp:revision>137</cp:revision>
  <dcterms:created xsi:type="dcterms:W3CDTF">2010-05-23T14:28:12Z</dcterms:created>
  <dcterms:modified xsi:type="dcterms:W3CDTF">2018-03-15T08:36:50Z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93004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