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v9y0dukr6mq2.cloudfront.net/video/thumbnail/SMC-Y4AAiu9no2st/hand-adding-yellow-block-to-multicoloured-lego-wall-white-background_rcuqexakl_thumbnail-full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1" y="2438400"/>
            <a:ext cx="731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конструирование и образовательная робототехника в ДОО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"/>
            <a:ext cx="12287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СП детский сад «Светлячок» ГБОУ СОШ №1 им. И.М.Кузнецова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с.Большая Черниговка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876800"/>
            <a:ext cx="321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Иванова     Юлия Викторовна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www.wired.com/wp-content/uploads/2015/07/HighRes_LEGO_DUPLO_bricks-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838200"/>
            <a:ext cx="853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развивать конструкторские    способности детей дошкольного возраста в условиях детского сада.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www.wired.com/wp-content/uploads/2015/07/HighRes_LEGO_DUPLO_bricks-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457200"/>
            <a:ext cx="8077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1.Формировать у детей познавательную и исследовательскую активность, стремление к умственной деятельности.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2.Развивать мелкую моторику рук, эстетический вкус, конструктивные навыки и умения.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3.Совершенствовать коммуникативные навыки детей при работе в паре, коллективе, распределении обязанностей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www.wired.com/wp-content/uploads/2015/07/HighRes_LEGO_DUPLO_bricks-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454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609600"/>
            <a:ext cx="1411987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-конструирование и образовательная робототехника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ДОУ составлена с учетом следующих 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принципов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принцип личностно-ориентированного подхода;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принцип доступности;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принцип наглядности;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принцип развивающего обучения.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www.wired.com/wp-content/uploads/2015/07/HighRes_LEGO_DUPLO_bricks-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09600"/>
            <a:ext cx="83058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Проведение работы осуществляется по 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алгоритму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Рассматривание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образца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схемы, чертежа, рисунка, картинки.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Поиск-выбор необходимых деталей из общего набора.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Сборка частей модели.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Последовательное соединение всех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собранных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частей в одну целую модель.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черниговка\Desktop\ЮЛЯ\лего\лег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83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черниговка</cp:lastModifiedBy>
  <cp:revision>4</cp:revision>
  <dcterms:created xsi:type="dcterms:W3CDTF">2018-03-14T10:28:54Z</dcterms:created>
  <dcterms:modified xsi:type="dcterms:W3CDTF">2018-04-12T06:06:42Z</dcterms:modified>
</cp:coreProperties>
</file>