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5" autoAdjust="0"/>
    <p:restoredTop sz="93407" autoAdjust="0"/>
  </p:normalViewPr>
  <p:slideViewPr>
    <p:cSldViewPr>
      <p:cViewPr varScale="1">
        <p:scale>
          <a:sx n="73" d="100"/>
          <a:sy n="73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558E6-DE1D-4B7E-8F7C-802DE19112C0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07993-718E-4BCD-9948-A2C92AEF7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4E96-33E3-47D1-B2A6-3080EEEAD5AE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96B5-A853-4384-A3C5-E1F784162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CC72-D39F-49EA-881E-58F9A691F3A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1DEF-29CA-4C2F-A11C-6102FD457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7765C-6323-4326-9E22-36409340630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24CF5-BA9A-46EF-ADCA-88AB028D6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1BEDE-7DCF-458C-A680-077391CD0438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9E02-EF75-47B5-8CF1-1B9507A2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C29FD-43BD-4B58-BD3C-152D1A64D42C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79E9F-A906-4845-8472-E49C5B395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4834-9C29-4F4C-A965-8825D6255D43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43F31-197E-4C45-8378-979C87FE34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B4CC4-866E-4D6B-B372-F581C889B8A2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2478-B8C1-4A0D-8B6F-7B33C1B11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BBBC-769B-4B10-B4C2-36B7A180A69E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AC2E7-3E3C-4175-9B90-54931F846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3948-5836-4E02-98B7-8DA1E9C15B74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783B-09A4-48B2-B426-EFB2807A4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7D3C-AD13-42DE-9557-32D8BC1575E4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7363D-7DBF-48A9-846C-ECF28EBE9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25BAA2-6A0E-49CD-A333-45B9750BD0C6}" type="datetimeFigureOut">
              <a:rPr lang="ru-RU"/>
              <a:pPr>
                <a:defRPr/>
              </a:pPr>
              <a:t>12.08.2014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CF621-11B2-4A6E-84CD-480CC9507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063" y="4868863"/>
            <a:ext cx="3448050" cy="1752600"/>
          </a:xfrm>
        </p:spPr>
        <p:txBody>
          <a:bodyPr/>
          <a:lstStyle/>
          <a:p>
            <a:pPr algn="r"/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Составила :старший воспитатель</a:t>
            </a:r>
          </a:p>
          <a:p>
            <a:pPr algn="r"/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Полохова В.Ю.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5" y="994689"/>
            <a:ext cx="9455769" cy="4080447"/>
          </a:xfrm>
        </p:spPr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Самообразование педагога-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непрерывного повышения профессионализма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3132138" y="6116638"/>
            <a:ext cx="2303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Тангуй</a:t>
            </a:r>
          </a:p>
          <a:p>
            <a:pPr algn="ctr"/>
            <a:r>
              <a:rPr lang="ru-RU" sz="1400">
                <a:latin typeface="Times New Roman" pitchFamily="18" charset="0"/>
                <a:cs typeface="Times New Roman" pitchFamily="18" charset="0"/>
              </a:rPr>
              <a:t>2014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69215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Важным фактором повышения профессионального уровня педагогов является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.Оно определяется как целенаправленная познавательная деятельность , управляемая самой личностью; приобретение систематических знаний в какой –либо области науки , техники , культуры.</a:t>
            </a:r>
          </a:p>
          <a:p>
            <a:pPr marL="0" indent="0" algn="ctr">
              <a:buFont typeface="Georgia" pitchFamily="18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Постоянное стремление к самосовершенствованию должны быть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потребностью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педагогов.</a:t>
            </a:r>
          </a:p>
          <a:p>
            <a:pPr marL="0" indent="0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695825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"/>
          <p:cNvSpPr txBox="1">
            <a:spLocks noChangeArrowheads="1"/>
          </p:cNvSpPr>
          <p:nvPr/>
        </p:nvSpPr>
        <p:spPr bwMode="auto">
          <a:xfrm>
            <a:off x="900113" y="692150"/>
            <a:ext cx="7561262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Самообразование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-специально организованная , самостоятельная, систематическая познавательная деятельность , направленная на достижение определённых личностно и (или) общественно значимых целей: удовлетворение познавательных интересов , общекультурных и профессиональных запросов и повышения профессиональной квалификации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095875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5095875"/>
            <a:ext cx="26003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971550" y="549275"/>
            <a:ext cx="677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Основные направления самообразования педагогов доу :</a:t>
            </a:r>
          </a:p>
        </p:txBody>
      </p:sp>
      <p:sp>
        <p:nvSpPr>
          <p:cNvPr id="16386" name="TextBox 5"/>
          <p:cNvSpPr txBox="1">
            <a:spLocks noChangeArrowheads="1"/>
          </p:cNvSpPr>
          <p:nvPr/>
        </p:nvSpPr>
        <p:spPr bwMode="auto">
          <a:xfrm>
            <a:off x="179388" y="1392238"/>
            <a:ext cx="8713787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Ознакомление с новыми нормативными документами по вопросам дошкольного воспитания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Изучение учебной и научно-методической литературы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Ознакомление с новыми достижениями педагогики , детской психологии, анатомии, физиологии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Изучение новых программ и педагогических технологий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Ознакомление с передовой практикой дошкольных учреждений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Повышение общекультурного уровня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313" y="620713"/>
            <a:ext cx="8351837" cy="5203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Тему самообразования определяют , исходя:</a:t>
            </a:r>
          </a:p>
          <a:p>
            <a:pPr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методической темы ДОУ</a:t>
            </a:r>
          </a:p>
          <a:p>
            <a:pPr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затруднений педагогов</a:t>
            </a:r>
          </a:p>
          <a:p>
            <a:pPr>
              <a:lnSpc>
                <a:spcPct val="150000"/>
              </a:lnSpc>
              <a:buFont typeface="Trebuchet MS" pitchFamily="34" charset="0"/>
              <a:buAutoNum type="arabicPeriod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Специфики их индивидуальных интересов</a:t>
            </a:r>
          </a:p>
          <a:p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Срок работы над темой определяется индивидуально и может составлять от 2 недель до 5лет.</a:t>
            </a:r>
          </a:p>
          <a:p>
            <a:pPr>
              <a:lnSpc>
                <a:spcPct val="15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Каждый педагог имеет индивидуальный план работы над темой.</a:t>
            </a:r>
          </a:p>
          <a:p>
            <a:pPr>
              <a:buFont typeface="Trebuchet MS" pitchFamily="34" charset="0"/>
              <a:buAutoNum type="arabicPeriod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>
              <a:buFont typeface="Trebuchet MS" pitchFamily="34" charset="0"/>
              <a:buAutoNum type="arabicPeriod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4695825"/>
            <a:ext cx="21145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"/>
          <p:cNvSpPr txBox="1">
            <a:spLocks noChangeArrowheads="1"/>
          </p:cNvSpPr>
          <p:nvPr/>
        </p:nvSpPr>
        <p:spPr bwMode="auto">
          <a:xfrm>
            <a:off x="2714625" y="333375"/>
            <a:ext cx="3106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Формы самообразования</a:t>
            </a:r>
          </a:p>
        </p:txBody>
      </p:sp>
      <p:sp>
        <p:nvSpPr>
          <p:cNvPr id="18434" name="TextBox 4"/>
          <p:cNvSpPr txBox="1">
            <a:spLocks noChangeArrowheads="1"/>
          </p:cNvSpPr>
          <p:nvPr/>
        </p:nvSpPr>
        <p:spPr bwMode="auto">
          <a:xfrm>
            <a:off x="714375" y="1300163"/>
            <a:ext cx="31083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Работа в библиотеках с книгами, </a:t>
            </a:r>
          </a:p>
          <a:p>
            <a:pPr algn="ctr"/>
            <a:r>
              <a:rPr lang="ru-RU" sz="1600">
                <a:latin typeface="Times New Roman" pitchFamily="18" charset="0"/>
                <a:cs typeface="Times New Roman" pitchFamily="18" charset="0"/>
              </a:rPr>
              <a:t>периодическими изданиями</a:t>
            </a:r>
          </a:p>
        </p:txBody>
      </p:sp>
      <p:sp>
        <p:nvSpPr>
          <p:cNvPr id="6" name="Овал 5"/>
          <p:cNvSpPr/>
          <p:nvPr/>
        </p:nvSpPr>
        <p:spPr>
          <a:xfrm>
            <a:off x="323850" y="3357563"/>
            <a:ext cx="3440113" cy="93503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48263" y="2894013"/>
            <a:ext cx="3440112" cy="93503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5508625" y="2941638"/>
            <a:ext cx="3286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Участие в работе научно-практических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конференций, семинаров</a:t>
            </a:r>
          </a:p>
        </p:txBody>
      </p:sp>
      <p:sp>
        <p:nvSpPr>
          <p:cNvPr id="9" name="Овал 8"/>
          <p:cNvSpPr/>
          <p:nvPr/>
        </p:nvSpPr>
        <p:spPr>
          <a:xfrm>
            <a:off x="3140075" y="5006975"/>
            <a:ext cx="3440113" cy="935038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3419475" y="5189538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Ведение собственной картотеки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по исследуемой проблеме и т.д.</a:t>
            </a:r>
          </a:p>
        </p:txBody>
      </p:sp>
      <p:sp>
        <p:nvSpPr>
          <p:cNvPr id="11" name="Овал 10"/>
          <p:cNvSpPr/>
          <p:nvPr/>
        </p:nvSpPr>
        <p:spPr>
          <a:xfrm>
            <a:off x="503238" y="1125538"/>
            <a:ext cx="3441700" cy="93503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 flipH="1">
            <a:off x="684213" y="3357563"/>
            <a:ext cx="3079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Создание собственных методических пособий, атрибутов для детских игр и т.д.</a:t>
            </a:r>
          </a:p>
        </p:txBody>
      </p:sp>
      <p:sp>
        <p:nvSpPr>
          <p:cNvPr id="13" name="Овал 12"/>
          <p:cNvSpPr/>
          <p:nvPr/>
        </p:nvSpPr>
        <p:spPr>
          <a:xfrm>
            <a:off x="4859338" y="1062038"/>
            <a:ext cx="3441700" cy="935037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5068888" y="1236663"/>
            <a:ext cx="32527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Знакомство с работой своих коллег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,обмен мнениями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3276600" y="692150"/>
            <a:ext cx="487363" cy="43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643438" y="692150"/>
            <a:ext cx="504825" cy="433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00563" y="692150"/>
            <a:ext cx="935037" cy="2249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3576638" y="692150"/>
            <a:ext cx="736600" cy="2913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27538" y="733425"/>
            <a:ext cx="144462" cy="406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485775"/>
          <a:ext cx="8569325" cy="611028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50335"/>
                <a:gridCol w="5606449"/>
                <a:gridCol w="1512168"/>
              </a:tblGrid>
              <a:tr h="77647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работы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656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1.Диагностический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Анализ затруднений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Постановка проблемы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литературы по проблеме, имеющегося опыта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1-ый год работы над темой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4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2.Прогностический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Определение целей и задач работы над темой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 мер ,направленных на решение проблемы</a:t>
                      </a: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Прогнозирование результатов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1-ый год работы над темой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4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3.Практический 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Внедрение ППО, системы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мер , направленных на решение проблемы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методического комплекса</a:t>
                      </a: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Отслеживание процесса, текущих , промежуточных результатов</a:t>
                      </a: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Корректировка работы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2-ой год работы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над темой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4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4.Обобщающий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</a:t>
                      </a:r>
                    </a:p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Оформление результатов работы по теме самообразования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Представление материалов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3-ий год работы над темой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647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5.Внедренческий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опыта самим педагогом в процессе дальнейшей работы</a:t>
                      </a:r>
                    </a:p>
                    <a:p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Распространение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В ходе дальнейшей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педагогической деятельности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7" name="TextBox 4"/>
          <p:cNvSpPr txBox="1">
            <a:spLocks noChangeArrowheads="1"/>
          </p:cNvSpPr>
          <p:nvPr/>
        </p:nvSpPr>
        <p:spPr bwMode="auto">
          <a:xfrm>
            <a:off x="2051050" y="115888"/>
            <a:ext cx="4903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Примерный план работы педагога над темой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611188" y="620713"/>
            <a:ext cx="8137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 начале учебного года каждый педагог дошкольного учреждения на основании выбранной темы разрабатывает личный план работы и сдаёт старшему воспитателю</a:t>
            </a:r>
          </a:p>
        </p:txBody>
      </p:sp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546100" y="2419350"/>
            <a:ext cx="85693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 окончании работы над темой самообразования каждый педагог оформляет практический материал с анализом , выводами и рекомендации для других педагогов.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4516438"/>
            <a:ext cx="3455987" cy="234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</TotalTime>
  <Words>331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Georgia</vt:lpstr>
      <vt:lpstr>Calibri</vt:lpstr>
      <vt:lpstr>Times New Roman</vt:lpstr>
      <vt:lpstr>Wingdings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педагога- система непрерывного повышения профессионализма</dc:title>
  <dc:creator>ПКПКПК</dc:creator>
  <cp:lastModifiedBy>Samsung1</cp:lastModifiedBy>
  <cp:revision>8</cp:revision>
  <dcterms:created xsi:type="dcterms:W3CDTF">2014-08-11T05:15:42Z</dcterms:created>
  <dcterms:modified xsi:type="dcterms:W3CDTF">2014-08-11T17:12:40Z</dcterms:modified>
</cp:coreProperties>
</file>