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3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69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84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93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31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8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57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61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46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04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3734-B4A6-4A88-A0D9-029B8684FF0F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AF64-5B35-4E0E-BD1C-13C5AFDAA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04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3307" y="2967335"/>
            <a:ext cx="7817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КОРОЛЕВА МАТЕМАТИКА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642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722752" y="1484784"/>
            <a:ext cx="7521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«Собрались все дети в круг: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Я твой друг и ты мой друг.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Крепко за руки возьмёмся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и друг другу улыбнёмся!»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406" y="1970596"/>
            <a:ext cx="3096159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07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9552" y="1700808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Задание 1</a:t>
            </a:r>
          </a:p>
          <a:p>
            <a:r>
              <a:rPr lang="ru-RU" sz="3600" dirty="0" smtClean="0"/>
              <a:t>нужно назвать любое число (до 9) и передать мяч соседу, который называет следующее за названным число и т.д..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6061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683568" y="1484784"/>
            <a:ext cx="75289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Ответьте на вопросы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408114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- Сколько гномов?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- Какое число получили?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- Как получили число 10? - Какое число больше: десять или девять?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- Какое число меньше: девять или  десять?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3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957392"/>
          </a:xfrm>
        </p:spPr>
      </p:pic>
      <p:sp>
        <p:nvSpPr>
          <p:cNvPr id="5" name="TextBox 4"/>
          <p:cNvSpPr txBox="1"/>
          <p:nvPr/>
        </p:nvSpPr>
        <p:spPr>
          <a:xfrm>
            <a:off x="1619672" y="1700808"/>
            <a:ext cx="5688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Физкультминутка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Мы немножечко устали,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В круг широкий тихо встали.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Мы сейчас пойдем направо,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А теперь пойдем налево,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В центре круга соберемся,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И на место все вернемся.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Улыбнемся, подмигнем,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И опять играть начнем.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0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79512" y="1628801"/>
            <a:ext cx="77320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 задание. Игровое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упражнение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«На что похоже?».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527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7504" y="1700808"/>
            <a:ext cx="73595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Отгадай загадку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420888"/>
            <a:ext cx="2304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Нет углов у меня,</a:t>
            </a:r>
          </a:p>
          <a:p>
            <a:r>
              <a:rPr lang="ru-RU" b="1" i="1" dirty="0" smtClean="0"/>
              <a:t>И похож на блюдце я,</a:t>
            </a:r>
          </a:p>
          <a:p>
            <a:r>
              <a:rPr lang="ru-RU" b="1" i="1" dirty="0" smtClean="0"/>
              <a:t>На тарелку и на крышку,</a:t>
            </a:r>
          </a:p>
          <a:p>
            <a:r>
              <a:rPr lang="ru-RU" b="1" i="1" dirty="0" smtClean="0"/>
              <a:t>На кольцо и колесо.</a:t>
            </a:r>
          </a:p>
          <a:p>
            <a:r>
              <a:rPr lang="ru-RU" b="1" i="1" dirty="0" smtClean="0"/>
              <a:t>Кто же я такой, друзья,</a:t>
            </a:r>
          </a:p>
          <a:p>
            <a:r>
              <a:rPr lang="ru-RU" b="1" i="1" dirty="0" smtClean="0"/>
              <a:t>Покажите вы меня</a:t>
            </a:r>
            <a:endParaRPr lang="ru-RU" b="1" i="1" dirty="0"/>
          </a:p>
        </p:txBody>
      </p:sp>
      <p:sp>
        <p:nvSpPr>
          <p:cNvPr id="7" name="Овал 6"/>
          <p:cNvSpPr/>
          <p:nvPr/>
        </p:nvSpPr>
        <p:spPr>
          <a:xfrm>
            <a:off x="2987824" y="2780928"/>
            <a:ext cx="187220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4048" y="2420888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Три вершины, три угла,</a:t>
            </a:r>
          </a:p>
          <a:p>
            <a:r>
              <a:rPr lang="ru-RU" sz="2800" b="1" i="1" dirty="0" smtClean="0"/>
              <a:t>Три сторонки у меня </a:t>
            </a:r>
            <a:endParaRPr lang="ru-RU" sz="2800" b="1" i="1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228184" y="3374995"/>
            <a:ext cx="2592288" cy="19982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4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7504" y="1556792"/>
            <a:ext cx="73595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Отгадай загадку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348880"/>
            <a:ext cx="3607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Угла четыре мне даны,</a:t>
            </a:r>
          </a:p>
          <a:p>
            <a:r>
              <a:rPr lang="ru-RU" b="1" i="1" dirty="0" smtClean="0"/>
              <a:t>И все стороны равны.</a:t>
            </a:r>
          </a:p>
          <a:p>
            <a:r>
              <a:rPr lang="ru-RU" b="1" i="1" dirty="0" smtClean="0"/>
              <a:t>Прямоугольнику я брат</a:t>
            </a:r>
          </a:p>
          <a:p>
            <a:r>
              <a:rPr lang="ru-RU" b="1" i="1" dirty="0" smtClean="0"/>
              <a:t>И зовут меня … </a:t>
            </a:r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789040"/>
            <a:ext cx="201622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91880" y="2480122"/>
            <a:ext cx="2520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Что похоже на открытку,</a:t>
            </a:r>
          </a:p>
          <a:p>
            <a:r>
              <a:rPr lang="ru-RU" sz="2000" b="1" i="1" dirty="0" smtClean="0"/>
              <a:t>На конверт или альбом.</a:t>
            </a:r>
          </a:p>
          <a:p>
            <a:r>
              <a:rPr lang="ru-RU" sz="2000" b="1" i="1" dirty="0" smtClean="0"/>
              <a:t>Что сравнить, ребята, можно</a:t>
            </a:r>
          </a:p>
          <a:p>
            <a:r>
              <a:rPr lang="ru-RU" sz="2000" b="1" i="1" dirty="0" smtClean="0"/>
              <a:t>С одеялом и ковром </a:t>
            </a:r>
            <a:endParaRPr lang="ru-RU" sz="20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2636912"/>
            <a:ext cx="29523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2776"/>
            <a:ext cx="371475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2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221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irbis</dc:creator>
  <cp:lastModifiedBy>irbis</cp:lastModifiedBy>
  <cp:revision>2</cp:revision>
  <dcterms:created xsi:type="dcterms:W3CDTF">2018-07-28T23:53:46Z</dcterms:created>
  <dcterms:modified xsi:type="dcterms:W3CDTF">2018-07-29T00:07:53Z</dcterms:modified>
</cp:coreProperties>
</file>