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5" r:id="rId7"/>
    <p:sldId id="261" r:id="rId8"/>
    <p:sldId id="262" r:id="rId9"/>
    <p:sldId id="264" r:id="rId10"/>
    <p:sldId id="266" r:id="rId11"/>
    <p:sldId id="267" r:id="rId12"/>
    <p:sldId id="275" r:id="rId13"/>
    <p:sldId id="268" r:id="rId14"/>
    <p:sldId id="269" r:id="rId15"/>
    <p:sldId id="271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0"/>
            <a:ext cx="10425663" cy="6950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39" y="836712"/>
            <a:ext cx="6264696" cy="147002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Хокку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06169"/>
            <a:ext cx="6400800" cy="85183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Японские трехстишия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8256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88187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603448"/>
            <a:ext cx="6048672" cy="8074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60" y="404664"/>
            <a:ext cx="4551765" cy="5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3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013176"/>
            <a:ext cx="122413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6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" y="0"/>
            <a:ext cx="9255699" cy="69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" y="-531440"/>
            <a:ext cx="9252520" cy="75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15416"/>
            <a:ext cx="9144000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r="22591"/>
          <a:stretch/>
        </p:blipFill>
        <p:spPr>
          <a:xfrm>
            <a:off x="0" y="0"/>
            <a:ext cx="9513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2" y="26927"/>
            <a:ext cx="9267502" cy="6950627"/>
          </a:xfrm>
        </p:spPr>
      </p:pic>
    </p:spTree>
    <p:extLst>
      <p:ext uri="{BB962C8B-B14F-4D97-AF65-F5344CB8AC3E}">
        <p14:creationId xmlns:p14="http://schemas.microsoft.com/office/powerpoint/2010/main" val="17549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5655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6923173"/>
          </a:xfrm>
        </p:spPr>
      </p:pic>
    </p:spTree>
    <p:extLst>
      <p:ext uri="{BB962C8B-B14F-4D97-AF65-F5344CB8AC3E}">
        <p14:creationId xmlns:p14="http://schemas.microsoft.com/office/powerpoint/2010/main" val="143176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3896"/>
            <a:ext cx="9782262" cy="6881896"/>
          </a:xfrm>
        </p:spPr>
      </p:pic>
    </p:spTree>
    <p:extLst>
      <p:ext uri="{BB962C8B-B14F-4D97-AF65-F5344CB8AC3E}">
        <p14:creationId xmlns:p14="http://schemas.microsoft.com/office/powerpoint/2010/main" val="414585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5311"/>
          </a:xfrm>
        </p:spPr>
      </p:pic>
    </p:spTree>
    <p:extLst>
      <p:ext uri="{BB962C8B-B14F-4D97-AF65-F5344CB8AC3E}">
        <p14:creationId xmlns:p14="http://schemas.microsoft.com/office/powerpoint/2010/main" val="151573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4254"/>
          </a:xfrm>
        </p:spPr>
      </p:pic>
    </p:spTree>
    <p:extLst>
      <p:ext uri="{BB962C8B-B14F-4D97-AF65-F5344CB8AC3E}">
        <p14:creationId xmlns:p14="http://schemas.microsoft.com/office/powerpoint/2010/main" val="428747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6" y="-603448"/>
            <a:ext cx="9169246" cy="78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9"/>
          <a:stretch/>
        </p:blipFill>
        <p:spPr>
          <a:xfrm>
            <a:off x="0" y="-13752"/>
            <a:ext cx="9144000" cy="75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4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493"/>
            <a:ext cx="10230306" cy="6957392"/>
          </a:xfrm>
        </p:spPr>
      </p:pic>
    </p:spTree>
    <p:extLst>
      <p:ext uri="{BB962C8B-B14F-4D97-AF65-F5344CB8AC3E}">
        <p14:creationId xmlns:p14="http://schemas.microsoft.com/office/powerpoint/2010/main" val="153933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Хокку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Хокку</dc:title>
  <dc:creator>МАШЕНЬКА</dc:creator>
  <cp:lastModifiedBy>МАШЕНЬКА</cp:lastModifiedBy>
  <cp:revision>3</cp:revision>
  <dcterms:created xsi:type="dcterms:W3CDTF">2014-05-12T19:35:44Z</dcterms:created>
  <dcterms:modified xsi:type="dcterms:W3CDTF">2014-05-12T19:55:47Z</dcterms:modified>
</cp:coreProperties>
</file>