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98844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33136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456840" y="2427120"/>
            <a:ext cx="3657240" cy="29174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456840" y="2427120"/>
            <a:ext cx="3657240" cy="2917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33136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8844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98844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233136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456840" y="2427120"/>
            <a:ext cx="3657240" cy="291744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456840" y="2427120"/>
            <a:ext cx="3657240" cy="2917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2331360" y="398844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331360" y="1600200"/>
            <a:ext cx="178452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88440"/>
            <a:ext cx="3657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buClr>
                <a:srgbClr val="e0752f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buClr>
                <a:srgbClr val="fec3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Четвертый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buClr>
                <a:srgbClr val="e0752f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buClr>
                <a:srgbClr val="fec3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Четвертый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096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4.2.19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 rot="5400000">
            <a:off x="6990120" y="3737160"/>
            <a:ext cx="3200040" cy="36468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120" cy="52020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54788CB-DAA4-490F-81A1-D6ECCEAD1903}" type="slidenum"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7"/>
          <p:cNvSpPr>
            <a:spLocks noGrp="1"/>
          </p:cNvSpPr>
          <p:nvPr>
            <p:ph type="title"/>
          </p:nvPr>
        </p:nvSpPr>
        <p:spPr>
          <a:xfrm>
            <a:off x="457200" y="272880"/>
            <a:ext cx="754344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457200" y="2362320"/>
            <a:ext cx="3657240" cy="38858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buClr>
                <a:srgbClr val="e0752f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buClr>
                <a:srgbClr val="fec3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Четвертый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4371840" y="2362320"/>
            <a:ext cx="3657240" cy="38858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buClr>
                <a:srgbClr val="e0752f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buClr>
                <a:srgbClr val="fec3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Четвертый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body"/>
          </p:nvPr>
        </p:nvSpPr>
        <p:spPr>
          <a:xfrm>
            <a:off x="457200" y="1569600"/>
            <a:ext cx="3657240" cy="65808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6" name="PlaceHolder 11"/>
          <p:cNvSpPr>
            <a:spLocks noGrp="1"/>
          </p:cNvSpPr>
          <p:nvPr>
            <p:ph type="body"/>
          </p:nvPr>
        </p:nvSpPr>
        <p:spPr>
          <a:xfrm>
            <a:off x="4343400" y="1569600"/>
            <a:ext cx="3657240" cy="65808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7" name="PlaceHolder 12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096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4.2.19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13"/>
          <p:cNvSpPr>
            <a:spLocks noGrp="1"/>
          </p:cNvSpPr>
          <p:nvPr>
            <p:ph type="ftr"/>
          </p:nvPr>
        </p:nvSpPr>
        <p:spPr>
          <a:xfrm rot="5400000">
            <a:off x="6990120" y="3737160"/>
            <a:ext cx="3200040" cy="36468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14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120" cy="52020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CA0B86E-B0F1-4CBD-83D1-EA4BE3E940C5}" type="slidenum"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672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571680" y="285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2000" spc="-1" strike="noStrike" cap="small">
                <a:solidFill>
                  <a:srgbClr val="e75c0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Муниципальное бюджетное дошкольное образовательное учреждение</a:t>
            </a:r>
            <a:r>
              <a:rPr b="0" lang="ru-RU" sz="2000" spc="-1" strike="noStrike" cap="small">
                <a:solidFill>
                  <a:srgbClr val="e75c0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000" spc="-1" strike="noStrike" cap="small">
                <a:solidFill>
                  <a:srgbClr val="e75c0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«Детский сад №4 «Ласточка»  города  Армянска Республики Крым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256000" y="2160000"/>
            <a:ext cx="4714560" cy="4125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«Речевое развитие детей дошкольного возраста посредством обучающих и развивающих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игр»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Подготовила: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 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воспитатель    Мирошниченко С.И.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2286000" y="1785960"/>
            <a:ext cx="5857560" cy="178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5400" spc="-1" strike="noStrike" cap="small">
                <a:solidFill>
                  <a:srgbClr val="080dc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Спасибо </a:t>
            </a:r>
            <a:r>
              <a:rPr b="1" lang="ru-RU" sz="5400" spc="-1" strike="noStrike" cap="small">
                <a:solidFill>
                  <a:srgbClr val="080dc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
</a:t>
            </a:r>
            <a:r>
              <a:rPr b="1" lang="ru-RU" sz="5400" spc="-1" strike="noStrike" cap="small">
                <a:solidFill>
                  <a:srgbClr val="080dc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за  внимание!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94400" cy="685764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1357200" y="1643040"/>
            <a:ext cx="7143480" cy="39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«Речь – удивительно сильное средство,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но нужно иметь много ума, чтобы пользоваться им.»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2880" indent="-272520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	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	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	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(Гегель)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transition>
    <p:wedg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1071720" y="857160"/>
            <a:ext cx="7614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42557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Речь человека – это его визитная карточка.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Недаром Сократ сказал: «Заговори, чтоб я тебя узнал! Мы предлагаем сказать «Да!» правильной  русской речи! А для этого нужно начать с себя!!! 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transition>
    <p:wedg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18080" cy="6857640"/>
          </a:xfrm>
          <a:prstGeom prst="rect">
            <a:avLst/>
          </a:prstGeom>
          <a:ln w="9360">
            <a:noFill/>
          </a:ln>
        </p:spPr>
      </p:pic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642960" y="500040"/>
            <a:ext cx="7702200" cy="57859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2268360" y="0"/>
            <a:ext cx="5758920" cy="78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800" spc="-1" strike="noStrike" cap="small">
                <a:solidFill>
                  <a:srgbClr val="66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Виды  работы  с детьми: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2"/>
          <a:stretch/>
        </p:blipFill>
        <p:spPr>
          <a:xfrm rot="924000">
            <a:off x="7020000" y="907920"/>
            <a:ext cx="1634760" cy="2180880"/>
          </a:xfrm>
          <a:prstGeom prst="rect">
            <a:avLst/>
          </a:prstGeom>
          <a:ln w="38160">
            <a:solidFill>
              <a:srgbClr val="ff000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7" name="Picture 3" descr=""/>
          <p:cNvPicPr/>
          <p:nvPr/>
        </p:nvPicPr>
        <p:blipFill>
          <a:blip r:embed="rId3"/>
          <a:stretch/>
        </p:blipFill>
        <p:spPr>
          <a:xfrm rot="21116400">
            <a:off x="539280" y="476280"/>
            <a:ext cx="1848960" cy="2464920"/>
          </a:xfrm>
          <a:prstGeom prst="rect">
            <a:avLst/>
          </a:prstGeom>
          <a:ln w="38160">
            <a:solidFill>
              <a:srgbClr val="ff000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8" name="Picture 5" descr=""/>
          <p:cNvPicPr/>
          <p:nvPr/>
        </p:nvPicPr>
        <p:blipFill>
          <a:blip r:embed="rId4"/>
          <a:stretch/>
        </p:blipFill>
        <p:spPr>
          <a:xfrm>
            <a:off x="3726000" y="836640"/>
            <a:ext cx="1731600" cy="2307960"/>
          </a:xfrm>
          <a:prstGeom prst="rect">
            <a:avLst/>
          </a:prstGeom>
          <a:ln w="38160">
            <a:solidFill>
              <a:srgbClr val="ff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9" name="Picture 6" descr=""/>
          <p:cNvPicPr/>
          <p:nvPr/>
        </p:nvPicPr>
        <p:blipFill>
          <a:blip r:embed="rId5"/>
          <a:stretch/>
        </p:blipFill>
        <p:spPr>
          <a:xfrm>
            <a:off x="6786720" y="3429000"/>
            <a:ext cx="1814040" cy="2420640"/>
          </a:xfrm>
          <a:prstGeom prst="rect">
            <a:avLst/>
          </a:prstGeom>
          <a:ln w="38160">
            <a:solidFill>
              <a:srgbClr val="ff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10" name="Picture 7" descr=""/>
          <p:cNvPicPr/>
          <p:nvPr/>
        </p:nvPicPr>
        <p:blipFill>
          <a:blip r:embed="rId6"/>
          <a:stretch/>
        </p:blipFill>
        <p:spPr>
          <a:xfrm>
            <a:off x="428760" y="3429000"/>
            <a:ext cx="1874520" cy="2499840"/>
          </a:xfrm>
          <a:prstGeom prst="rect">
            <a:avLst/>
          </a:prstGeom>
          <a:ln w="38160">
            <a:solidFill>
              <a:srgbClr val="ff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11" name="Picture 9" descr=""/>
          <p:cNvPicPr/>
          <p:nvPr/>
        </p:nvPicPr>
        <p:blipFill>
          <a:blip r:embed="rId7"/>
          <a:stretch/>
        </p:blipFill>
        <p:spPr>
          <a:xfrm>
            <a:off x="2571840" y="3500280"/>
            <a:ext cx="1785600" cy="2381040"/>
          </a:xfrm>
          <a:prstGeom prst="rect">
            <a:avLst/>
          </a:prstGeom>
          <a:ln w="38160">
            <a:solidFill>
              <a:srgbClr val="ff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12" name="Picture 10" descr=""/>
          <p:cNvPicPr/>
          <p:nvPr/>
        </p:nvPicPr>
        <p:blipFill>
          <a:blip r:embed="rId8"/>
          <a:stretch/>
        </p:blipFill>
        <p:spPr>
          <a:xfrm>
            <a:off x="4572000" y="3500280"/>
            <a:ext cx="1821960" cy="2428560"/>
          </a:xfrm>
          <a:prstGeom prst="rect">
            <a:avLst/>
          </a:prstGeom>
          <a:ln w="38160">
            <a:solidFill>
              <a:srgbClr val="ff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13" name="CustomShape 2"/>
          <p:cNvSpPr/>
          <p:nvPr/>
        </p:nvSpPr>
        <p:spPr>
          <a:xfrm rot="21145800">
            <a:off x="942480" y="2911320"/>
            <a:ext cx="192852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Пальчиковый театр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 rot="911400">
            <a:off x="6301440" y="2997000"/>
            <a:ext cx="235692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Подвижная игра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3571920" y="3143160"/>
            <a:ext cx="214272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Настольный театр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357120" y="6000840"/>
            <a:ext cx="199980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Дидактическая игра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2000160" y="6000840"/>
            <a:ext cx="292860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Чтение художественной литературы, пересказ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4643280" y="6000840"/>
            <a:ext cx="185688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Рассматривание картин, беседа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6572160" y="5929200"/>
            <a:ext cx="228564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Настольная игра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2"/>
          <a:stretch/>
        </p:blipFill>
        <p:spPr>
          <a:xfrm>
            <a:off x="3429000" y="142920"/>
            <a:ext cx="2285640" cy="3047760"/>
          </a:xfrm>
          <a:prstGeom prst="rect">
            <a:avLst/>
          </a:prstGeom>
          <a:ln w="38160">
            <a:solidFill>
              <a:srgbClr val="00b0f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3" name="Picture 4" descr=""/>
          <p:cNvPicPr/>
          <p:nvPr/>
        </p:nvPicPr>
        <p:blipFill>
          <a:blip r:embed="rId3"/>
          <a:stretch/>
        </p:blipFill>
        <p:spPr>
          <a:xfrm rot="778200">
            <a:off x="6108840" y="652320"/>
            <a:ext cx="2349000" cy="3131640"/>
          </a:xfrm>
          <a:prstGeom prst="rect">
            <a:avLst/>
          </a:prstGeom>
          <a:ln w="38160">
            <a:solidFill>
              <a:srgbClr val="00b0f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4" name="Picture 2" descr=""/>
          <p:cNvPicPr/>
          <p:nvPr/>
        </p:nvPicPr>
        <p:blipFill>
          <a:blip r:embed="rId4"/>
          <a:stretch/>
        </p:blipFill>
        <p:spPr>
          <a:xfrm rot="20965800">
            <a:off x="669600" y="549000"/>
            <a:ext cx="2338200" cy="3115800"/>
          </a:xfrm>
          <a:prstGeom prst="rect">
            <a:avLst/>
          </a:prstGeom>
          <a:ln w="38160">
            <a:solidFill>
              <a:srgbClr val="00b0f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5" name="Picture 6" descr=""/>
          <p:cNvPicPr/>
          <p:nvPr/>
        </p:nvPicPr>
        <p:blipFill>
          <a:blip r:embed="rId5"/>
          <a:stretch/>
        </p:blipFill>
        <p:spPr>
          <a:xfrm>
            <a:off x="4572000" y="3357720"/>
            <a:ext cx="2428560" cy="3238200"/>
          </a:xfrm>
          <a:prstGeom prst="rect">
            <a:avLst/>
          </a:prstGeom>
          <a:ln w="38160">
            <a:solidFill>
              <a:srgbClr val="00b0f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6" name="Picture 5" descr=""/>
          <p:cNvPicPr/>
          <p:nvPr/>
        </p:nvPicPr>
        <p:blipFill>
          <a:blip r:embed="rId6"/>
          <a:stretch/>
        </p:blipFill>
        <p:spPr>
          <a:xfrm>
            <a:off x="1857240" y="3357720"/>
            <a:ext cx="2410920" cy="3214440"/>
          </a:xfrm>
          <a:prstGeom prst="rect">
            <a:avLst/>
          </a:prstGeom>
          <a:ln w="38160">
            <a:solidFill>
              <a:srgbClr val="00b0f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7" name="Picture 8" descr=""/>
          <p:cNvPicPr/>
          <p:nvPr/>
        </p:nvPicPr>
        <p:blipFill>
          <a:blip r:embed="rId7"/>
          <a:stretch/>
        </p:blipFill>
        <p:spPr>
          <a:xfrm>
            <a:off x="2143080" y="285840"/>
            <a:ext cx="4714560" cy="6286320"/>
          </a:xfrm>
          <a:prstGeom prst="rect">
            <a:avLst/>
          </a:prstGeom>
          <a:ln w="38160">
            <a:solidFill>
              <a:schemeClr val="bg2">
                <a:lumMod val="50000"/>
              </a:schemeClr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80000" cy="685764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5" descr=""/>
          <p:cNvPicPr/>
          <p:nvPr/>
        </p:nvPicPr>
        <p:blipFill>
          <a:blip r:embed="rId2"/>
          <a:stretch/>
        </p:blipFill>
        <p:spPr>
          <a:xfrm rot="20773800">
            <a:off x="2050920" y="1125360"/>
            <a:ext cx="2342880" cy="3123720"/>
          </a:xfrm>
          <a:prstGeom prst="rect">
            <a:avLst/>
          </a:prstGeom>
          <a:ln w="38160">
            <a:solidFill>
              <a:srgbClr val="00b05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0" name="TextShape 1"/>
          <p:cNvSpPr txBox="1"/>
          <p:nvPr/>
        </p:nvSpPr>
        <p:spPr>
          <a:xfrm>
            <a:off x="468360" y="189000"/>
            <a:ext cx="7543440" cy="593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6600cc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РАЗВИТИЕ МЕЛКОЙ МОТОРИКИ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3"/>
          <a:stretch/>
        </p:blipFill>
        <p:spPr>
          <a:xfrm rot="20539800">
            <a:off x="610920" y="2924280"/>
            <a:ext cx="2571480" cy="3428640"/>
          </a:xfrm>
          <a:prstGeom prst="rect">
            <a:avLst/>
          </a:prstGeom>
          <a:ln w="38160">
            <a:solidFill>
              <a:srgbClr val="00b05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2" name="Picture 3" descr=""/>
          <p:cNvPicPr/>
          <p:nvPr/>
        </p:nvPicPr>
        <p:blipFill>
          <a:blip r:embed="rId4"/>
          <a:stretch/>
        </p:blipFill>
        <p:spPr>
          <a:xfrm rot="862800">
            <a:off x="4787640" y="1052280"/>
            <a:ext cx="2391840" cy="3188880"/>
          </a:xfrm>
          <a:prstGeom prst="rect">
            <a:avLst/>
          </a:prstGeom>
          <a:ln w="38160">
            <a:solidFill>
              <a:srgbClr val="00b05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3" name="Picture 4" descr=""/>
          <p:cNvPicPr/>
          <p:nvPr/>
        </p:nvPicPr>
        <p:blipFill>
          <a:blip r:embed="rId5"/>
          <a:stretch/>
        </p:blipFill>
        <p:spPr>
          <a:xfrm rot="1485000">
            <a:off x="5940360" y="2923920"/>
            <a:ext cx="2571480" cy="3428640"/>
          </a:xfrm>
          <a:prstGeom prst="rect">
            <a:avLst/>
          </a:prstGeom>
          <a:ln w="38160">
            <a:solidFill>
              <a:srgbClr val="00b05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4" name="Picture 6" descr=""/>
          <p:cNvPicPr/>
          <p:nvPr/>
        </p:nvPicPr>
        <p:blipFill>
          <a:blip r:embed="rId6"/>
          <a:stretch/>
        </p:blipFill>
        <p:spPr>
          <a:xfrm>
            <a:off x="539640" y="1268280"/>
            <a:ext cx="3696840" cy="492876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5" name="Picture 7" descr=""/>
          <p:cNvPicPr/>
          <p:nvPr/>
        </p:nvPicPr>
        <p:blipFill>
          <a:blip r:embed="rId7"/>
          <a:stretch/>
        </p:blipFill>
        <p:spPr>
          <a:xfrm>
            <a:off x="4859280" y="1341360"/>
            <a:ext cx="3696840" cy="492876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270320" y="160020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873600" y="2730600"/>
            <a:ext cx="1396800" cy="1396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3873600" y="2730600"/>
            <a:ext cx="1396800" cy="1396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5"/>
          <p:cNvSpPr/>
          <p:nvPr/>
        </p:nvSpPr>
        <p:spPr>
          <a:xfrm>
            <a:off x="3873600" y="2730600"/>
            <a:ext cx="1396800" cy="1396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9116640" cy="6857640"/>
          </a:xfrm>
          <a:prstGeom prst="rect">
            <a:avLst/>
          </a:prstGeom>
          <a:ln>
            <a:noFill/>
          </a:ln>
        </p:spPr>
      </p:pic>
    </p:spTree>
  </p:cSld>
  <p:transition>
    <p:newsflash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2"/>
          <a:stretch/>
        </p:blipFill>
        <p:spPr>
          <a:xfrm>
            <a:off x="1714680" y="357120"/>
            <a:ext cx="4781160" cy="2214360"/>
          </a:xfrm>
          <a:prstGeom prst="rect">
            <a:avLst/>
          </a:prstGeom>
          <a:ln w="38160">
            <a:solidFill>
              <a:srgbClr val="7030a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5" name="Picture 3" descr=""/>
          <p:cNvPicPr/>
          <p:nvPr/>
        </p:nvPicPr>
        <p:blipFill>
          <a:blip r:embed="rId3"/>
          <a:stretch/>
        </p:blipFill>
        <p:spPr>
          <a:xfrm rot="933000">
            <a:off x="5951520" y="1503000"/>
            <a:ext cx="2634840" cy="3512880"/>
          </a:xfrm>
          <a:prstGeom prst="rect">
            <a:avLst/>
          </a:prstGeom>
          <a:ln w="38160">
            <a:solidFill>
              <a:srgbClr val="7030a0"/>
            </a:solidFill>
            <a:rou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6" name="Picture 4" descr=""/>
          <p:cNvPicPr/>
          <p:nvPr/>
        </p:nvPicPr>
        <p:blipFill>
          <a:blip r:embed="rId4"/>
          <a:stretch/>
        </p:blipFill>
        <p:spPr>
          <a:xfrm rot="20229000">
            <a:off x="431640" y="2481120"/>
            <a:ext cx="3357360" cy="2518920"/>
          </a:xfrm>
          <a:prstGeom prst="rect">
            <a:avLst/>
          </a:prstGeom>
          <a:ln w="38160">
            <a:solidFill>
              <a:srgbClr val="7030a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7" name="Picture 6" descr=""/>
          <p:cNvPicPr/>
          <p:nvPr/>
        </p:nvPicPr>
        <p:blipFill>
          <a:blip r:embed="rId5"/>
          <a:stretch/>
        </p:blipFill>
        <p:spPr>
          <a:xfrm>
            <a:off x="3071880" y="3857760"/>
            <a:ext cx="2827080" cy="2771280"/>
          </a:xfrm>
          <a:prstGeom prst="rect">
            <a:avLst/>
          </a:prstGeom>
          <a:ln w="38160">
            <a:solidFill>
              <a:srgbClr val="7030a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8" name="Picture 3" descr=""/>
          <p:cNvPicPr/>
          <p:nvPr/>
        </p:nvPicPr>
        <p:blipFill>
          <a:blip r:embed="rId6"/>
          <a:stretch/>
        </p:blipFill>
        <p:spPr>
          <a:xfrm>
            <a:off x="428760" y="357120"/>
            <a:ext cx="3928680" cy="2742840"/>
          </a:xfrm>
          <a:prstGeom prst="rect">
            <a:avLst/>
          </a:prstGeom>
          <a:ln w="38160">
            <a:solidFill>
              <a:srgbClr val="ff0066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9" name="Picture 2" descr=""/>
          <p:cNvPicPr/>
          <p:nvPr/>
        </p:nvPicPr>
        <p:blipFill>
          <a:blip r:embed="rId7"/>
          <a:stretch/>
        </p:blipFill>
        <p:spPr>
          <a:xfrm>
            <a:off x="4357800" y="4000680"/>
            <a:ext cx="4357440" cy="2464920"/>
          </a:xfrm>
          <a:prstGeom prst="rect">
            <a:avLst/>
          </a:prstGeom>
          <a:ln w="38160">
            <a:solidFill>
              <a:srgbClr val="ff0066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50" name="Picture 2" descr=""/>
          <p:cNvPicPr/>
          <p:nvPr/>
        </p:nvPicPr>
        <p:blipFill>
          <a:blip r:embed="rId8"/>
          <a:stretch/>
        </p:blipFill>
        <p:spPr>
          <a:xfrm>
            <a:off x="4929120" y="285840"/>
            <a:ext cx="3384360" cy="3460320"/>
          </a:xfrm>
          <a:prstGeom prst="rect">
            <a:avLst/>
          </a:prstGeom>
          <a:ln w="38160">
            <a:solidFill>
              <a:srgbClr val="ff0066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51" name="Picture 3" descr=""/>
          <p:cNvPicPr/>
          <p:nvPr/>
        </p:nvPicPr>
        <p:blipFill>
          <a:blip r:embed="rId9"/>
          <a:stretch/>
        </p:blipFill>
        <p:spPr>
          <a:xfrm>
            <a:off x="785880" y="3500280"/>
            <a:ext cx="2885760" cy="3104640"/>
          </a:xfrm>
          <a:prstGeom prst="rect">
            <a:avLst/>
          </a:prstGeom>
          <a:ln w="38160">
            <a:solidFill>
              <a:srgbClr val="ff0066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Application>LibreOffice/5.1.2.2$Windows_X86_64 LibreOffice_project/d3bf12ecb743fc0d20e0be0c58ca359301eb705f</Application>
  <Words>95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2018-11-20T11:51:33Z</dcterms:created>
  <dc:creator>1</dc:creator>
  <dc:description/>
  <dc:language>ru-RU</dc:language>
  <cp:lastModifiedBy/>
  <dcterms:modified xsi:type="dcterms:W3CDTF">2019-02-04T20:29:07Z</dcterms:modified>
  <cp:revision>21</cp:revision>
  <dc:subject/>
  <dc:title>Муниципальное бюджетное дошкольное образовательное учреждение «Детский сад №4 «Ласточка»  города Армянска Республики Крым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