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714356"/>
            <a:ext cx="3357586" cy="1857388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effectLst>
                  <a:glow rad="101600">
                    <a:schemeClr val="accent2">
                      <a:alpha val="60000"/>
                    </a:schemeClr>
                  </a:glow>
                </a:effectLst>
              </a:rPr>
              <a:t>ПРОЕКТ «</a:t>
            </a:r>
            <a:r>
              <a:rPr lang="ru-RU" sz="4800" dirty="0" err="1" smtClean="0">
                <a:effectLst>
                  <a:glow rad="101600">
                    <a:schemeClr val="accent2">
                      <a:alpha val="60000"/>
                    </a:schemeClr>
                  </a:glow>
                </a:effectLst>
              </a:rPr>
              <a:t>ВодиЧка</a:t>
            </a:r>
            <a:r>
              <a:rPr lang="ru-RU" sz="4800" dirty="0" smtClean="0">
                <a:effectLst>
                  <a:glow rad="101600">
                    <a:schemeClr val="accent2">
                      <a:alpha val="60000"/>
                    </a:schemeClr>
                  </a:glow>
                </a:effectLst>
              </a:rPr>
              <a:t>»</a:t>
            </a:r>
            <a:endParaRPr lang="ru-RU" sz="4800" dirty="0">
              <a:effectLst>
                <a:glow rad="101600">
                  <a:schemeClr val="accent2">
                    <a:alpha val="60000"/>
                  </a:schemeClr>
                </a:glo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86314" y="3283634"/>
            <a:ext cx="3214710" cy="192024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25000"/>
                  </a:schemeClr>
                </a:solidFill>
              </a:rPr>
              <a:t>ПЕРВАЯ МЛАДШАЯ ГРУППА 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</a:rPr>
              <a:t>«Пуговки»</a:t>
            </a:r>
          </a:p>
          <a:p>
            <a:pPr algn="ctr"/>
            <a:r>
              <a:rPr lang="ru-RU" sz="1800" dirty="0" smtClean="0">
                <a:solidFill>
                  <a:schemeClr val="accent1">
                    <a:lumMod val="25000"/>
                  </a:schemeClr>
                </a:solidFill>
              </a:rPr>
              <a:t>Воспитатель                    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</a:rPr>
              <a:t>НИКОЛАЕВА ОЛЬГА ЕВГЕНЬЕВНА</a:t>
            </a:r>
            <a:endParaRPr lang="ru-RU" sz="2400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5" name="Рисунок 4" descr="maxresdefaul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864" r="21864"/>
          <a:stretch>
            <a:fillRect/>
          </a:stretch>
        </p:blipFill>
        <p:spPr>
          <a:xfrm>
            <a:off x="785786" y="1142984"/>
            <a:ext cx="3876454" cy="3876454"/>
          </a:xfr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658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гости зимушка пришла.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Угостили мы водою, не                     горячей – ледяною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 descr="C:\Users\HP\Desktop\viber\Viber Images\IMG-db9f446244fe692dc210f4b6a5494afe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3634978" cy="4489448"/>
          </a:xfrm>
          <a:prstGeom prst="rect">
            <a:avLst/>
          </a:prstGeom>
          <a:noFill/>
        </p:spPr>
      </p:pic>
      <p:pic>
        <p:nvPicPr>
          <p:cNvPr id="5" name="Picture 2" descr="C:\Users\HP\Desktop\viber\Viber Images\IMG-1a17d991626154cc71532a05940a3c47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785926"/>
            <a:ext cx="2857520" cy="2267823"/>
          </a:xfrm>
          <a:prstGeom prst="rect">
            <a:avLst/>
          </a:prstGeom>
          <a:noFill/>
        </p:spPr>
      </p:pic>
      <p:pic>
        <p:nvPicPr>
          <p:cNvPr id="6" name="Picture 2" descr="C:\Users\HP\Desktop\viber\Viber Images\IMG-14afed55cae100bb6746b4155573e023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286256"/>
            <a:ext cx="2928958" cy="2196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5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Теплая вода и мыло – вот и куклу я помыла</a:t>
            </a:r>
            <a:endParaRPr lang="ru-RU" dirty="0">
              <a:ln w="50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HP\Desktop\viber\Viber Images\IMG-1d1f915231862590d6b889cf82cf7622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857364"/>
            <a:ext cx="2806307" cy="4071966"/>
          </a:xfrm>
          <a:prstGeom prst="rect">
            <a:avLst/>
          </a:prstGeom>
          <a:noFill/>
        </p:spPr>
      </p:pic>
      <p:pic>
        <p:nvPicPr>
          <p:cNvPr id="3075" name="Picture 3" descr="C:\Users\HP\Desktop\viber\Viber Images\IMG-7fca44889b017c512c4bef77e9186da2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3125381" cy="4167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viber\Viber Images\IMG-4092e9d51ccd95c5d58ee1fd0cfc968a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3429024" cy="2571768"/>
          </a:xfrm>
          <a:prstGeom prst="rect">
            <a:avLst/>
          </a:prstGeom>
          <a:noFill/>
        </p:spPr>
      </p:pic>
      <p:pic>
        <p:nvPicPr>
          <p:cNvPr id="3" name="Picture 4" descr="C:\Users\HP\Desktop\viber\Viber Images\IMG-baebe3a2e7734ae24b797292d6e6eed5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286124"/>
            <a:ext cx="2428892" cy="3238522"/>
          </a:xfrm>
          <a:prstGeom prst="rect">
            <a:avLst/>
          </a:prstGeom>
          <a:noFill/>
        </p:spPr>
      </p:pic>
      <p:pic>
        <p:nvPicPr>
          <p:cNvPr id="4" name="Picture 3" descr="C:\Users\HP\Desktop\viber\Viber Images\IMG-470440ca3d7399eedbf9d15a7ae4b567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714356"/>
            <a:ext cx="2732486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 цветочек хочет пить, нужно мне его полить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HP\Desktop\viber\Viber Images\IMG-9bba31ea88c782ebe13207d49b6878d2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634978" cy="4846638"/>
          </a:xfrm>
          <a:prstGeom prst="rect">
            <a:avLst/>
          </a:prstGeom>
          <a:noFill/>
        </p:spPr>
      </p:pic>
      <p:pic>
        <p:nvPicPr>
          <p:cNvPr id="5123" name="Picture 3" descr="C:\Users\HP\Desktop\viber\Viber Images\IMG-484eb5be544915eaa18167c04deb9c3e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143116"/>
            <a:ext cx="3393274" cy="4524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Сыпим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в воду порошок,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Дети знают в стирке толк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HP\Desktop\viber\Viber Images\IMG-309e39adcfae178b334b7004e07e6789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2456252" cy="3357586"/>
          </a:xfrm>
          <a:prstGeom prst="rect">
            <a:avLst/>
          </a:prstGeom>
          <a:noFill/>
        </p:spPr>
      </p:pic>
      <p:pic>
        <p:nvPicPr>
          <p:cNvPr id="6147" name="Picture 3" descr="C:\Users\HP\Desktop\viber\Viber Images\IMG-75acd89c5bb85cadef0c6fdd7b6200a0-V.jpg"/>
          <p:cNvPicPr>
            <a:picLocks noChangeAspect="1" noChangeArrowheads="1"/>
          </p:cNvPicPr>
          <p:nvPr/>
        </p:nvPicPr>
        <p:blipFill>
          <a:blip r:embed="rId3"/>
          <a:srcRect l="14062" t="8398" r="8593"/>
          <a:stretch>
            <a:fillRect/>
          </a:stretch>
        </p:blipFill>
        <p:spPr bwMode="auto">
          <a:xfrm>
            <a:off x="2928926" y="1857364"/>
            <a:ext cx="2286016" cy="3524232"/>
          </a:xfrm>
          <a:prstGeom prst="rect">
            <a:avLst/>
          </a:prstGeom>
          <a:noFill/>
        </p:spPr>
      </p:pic>
      <p:pic>
        <p:nvPicPr>
          <p:cNvPr id="6148" name="Picture 4" descr="C:\Users\HP\Desktop\viber\Viber Images\IMG-82732d9f92a661d6aea68c2d7fa3e733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071810"/>
            <a:ext cx="2464593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Любим мы с водой играть,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пустим шарики туда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HP\Desktop\viber\Viber Images\IMG-9368adb835f7f141bf37301e5341f99e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3655481" cy="2857520"/>
          </a:xfrm>
          <a:prstGeom prst="rect">
            <a:avLst/>
          </a:prstGeom>
          <a:noFill/>
        </p:spPr>
      </p:pic>
      <p:pic>
        <p:nvPicPr>
          <p:cNvPr id="7172" name="Picture 4" descr="C:\Users\HP\Desktop\viber\Viber Images\IMG-19f965d48c44bda1f5c9f9f8c8b9a845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357562"/>
            <a:ext cx="3881422" cy="305394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ln w="50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Рисовали в группе море, море черное – родное!</a:t>
            </a:r>
            <a:endParaRPr lang="ru-RU" dirty="0">
              <a:ln w="500"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HP\Desktop\viber\Viber Images\IMG-8d07ed414b4211cd6e08a30a516d424f-V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Чтоб микробов всех убить – нужно руки с мылом мыть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HP\Desktop\viber\Viber Images\IMG-cf9bd30a25cb0093679bab2f2d384346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1571612"/>
            <a:ext cx="2600448" cy="3500462"/>
          </a:xfrm>
          <a:prstGeom prst="rect">
            <a:avLst/>
          </a:prstGeom>
          <a:noFill/>
        </p:spPr>
      </p:pic>
      <p:pic>
        <p:nvPicPr>
          <p:cNvPr id="9219" name="Picture 3" descr="C:\Users\HP\Desktop\viber\Viber Images\IMG-b52e322e8025de114e1774016f1616aa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000372"/>
            <a:ext cx="2518172" cy="3357562"/>
          </a:xfrm>
          <a:prstGeom prst="rect">
            <a:avLst/>
          </a:prstGeom>
          <a:noFill/>
        </p:spPr>
      </p:pic>
      <p:pic>
        <p:nvPicPr>
          <p:cNvPr id="9220" name="Picture 4" descr="C:\Users\HP\Desktop\viber\Viber Images\IMG-1e75d934effcf3287403a8106395d180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214554"/>
            <a:ext cx="2428892" cy="3238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Рисовали в группе дождь, хоть немного он похож?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42" name="Picture 2" descr="C:\Users\HP\Desktop\viber\Viber Images\IMG-506c7a358b8719f56a35fbc358c4be9e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144</TotalTime>
  <Words>79</Words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ПРОЕКТ «ВодиЧка»</vt:lpstr>
      <vt:lpstr>Теплая вода и мыло – вот и куклу я помыла</vt:lpstr>
      <vt:lpstr>Слайд 3</vt:lpstr>
      <vt:lpstr>И цветочек хочет пить, нужно мне его полить</vt:lpstr>
      <vt:lpstr>Сыпим в воду порошок, Дети знают в стирке толк</vt:lpstr>
      <vt:lpstr>Любим мы с водой играть, пустим шарики туда</vt:lpstr>
      <vt:lpstr>Рисовали в группе море, море черное – родное!</vt:lpstr>
      <vt:lpstr>Чтоб микробов всех убить – нужно руки с мылом мыть</vt:lpstr>
      <vt:lpstr>Рисовали в группе дождь, хоть немного он похож?</vt:lpstr>
      <vt:lpstr>В гости зимушка пришла. Угостили мы водою, не                     горячей – ледяною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Степан Павлов</dc:creator>
  <cp:lastModifiedBy>HP</cp:lastModifiedBy>
  <cp:revision>18</cp:revision>
  <dcterms:created xsi:type="dcterms:W3CDTF">2018-12-26T15:44:22Z</dcterms:created>
  <dcterms:modified xsi:type="dcterms:W3CDTF">2019-01-20T15:56:47Z</dcterms:modified>
</cp:coreProperties>
</file>