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017D1-4D93-47F2-AAA8-2BB8ED6EC740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07460-8FB5-4393-8308-30E9A278BDA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07460-8FB5-4393-8308-30E9A278BDA9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DBDA1A2-A520-43DA-B88D-BE57B7672C2B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46A86E1-5DDC-4E8E-8960-4AD941A8C9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A1A2-A520-43DA-B88D-BE57B7672C2B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86E1-5DDC-4E8E-8960-4AD941A8C9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A1A2-A520-43DA-B88D-BE57B7672C2B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86E1-5DDC-4E8E-8960-4AD941A8C9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A1A2-A520-43DA-B88D-BE57B7672C2B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86E1-5DDC-4E8E-8960-4AD941A8C9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A1A2-A520-43DA-B88D-BE57B7672C2B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86E1-5DDC-4E8E-8960-4AD941A8C9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A1A2-A520-43DA-B88D-BE57B7672C2B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86E1-5DDC-4E8E-8960-4AD941A8C9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DBDA1A2-A520-43DA-B88D-BE57B7672C2B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46A86E1-5DDC-4E8E-8960-4AD941A8C995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DBDA1A2-A520-43DA-B88D-BE57B7672C2B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46A86E1-5DDC-4E8E-8960-4AD941A8C9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A1A2-A520-43DA-B88D-BE57B7672C2B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86E1-5DDC-4E8E-8960-4AD941A8C9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A1A2-A520-43DA-B88D-BE57B7672C2B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86E1-5DDC-4E8E-8960-4AD941A8C9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A1A2-A520-43DA-B88D-BE57B7672C2B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86E1-5DDC-4E8E-8960-4AD941A8C9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DBDA1A2-A520-43DA-B88D-BE57B7672C2B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46A86E1-5DDC-4E8E-8960-4AD941A8C99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428868"/>
            <a:ext cx="8458200" cy="147002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Презентация на тему: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Здравствуй зимушка-зима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42" y="3886200"/>
            <a:ext cx="3357586" cy="1900254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</a:p>
          <a:p>
            <a:pPr algn="l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                                МКОУ                                               «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Синегубовская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ООШ           ( дошкольной группы»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Дежичева О.В.</a:t>
            </a:r>
          </a:p>
          <a:p>
            <a:endParaRPr lang="ru-RU" dirty="0"/>
          </a:p>
        </p:txBody>
      </p:sp>
      <p:pic>
        <p:nvPicPr>
          <p:cNvPr id="63490" name="Picture 2" descr="Картинки по запросу картинки с зимними пейзаж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716600"/>
            <a:ext cx="18288000" cy="11430000"/>
          </a:xfrm>
          <a:prstGeom prst="rect">
            <a:avLst/>
          </a:prstGeom>
          <a:noFill/>
        </p:spPr>
      </p:pic>
      <p:pic>
        <p:nvPicPr>
          <p:cNvPr id="5" name="Рисунок 4" descr="Картинки по запросу картинки с зимними пейзажам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29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Зимой очень холодно! Люди одевают очень теплую одежду – теплые куртки, шубы,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71543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:\DCIM\109_PANA\P10903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00042"/>
            <a:ext cx="3214710" cy="299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G:\DCIM\109_PANA\P10903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571480"/>
            <a:ext cx="285752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DCIM\109_PANA\P10903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929066"/>
            <a:ext cx="336712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4" name="Picture 2" descr="G:\DCIM\109_PANA\P10903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785794"/>
            <a:ext cx="2286016" cy="278605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6248" y="4357694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Дружно мы зимой </a:t>
            </a:r>
            <a:r>
              <a:rPr lang="ru-RU" dirty="0" smtClean="0"/>
              <a:t>играем</a:t>
            </a:r>
          </a:p>
          <a:p>
            <a:r>
              <a:rPr lang="ru-RU" dirty="0" smtClean="0"/>
              <a:t> </a:t>
            </a:r>
            <a:r>
              <a:rPr lang="ru-RU" dirty="0"/>
              <a:t>и совсем мы не скучаем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Изобразительная деятельность</a:t>
            </a:r>
            <a:endParaRPr lang="ru-RU" dirty="0"/>
          </a:p>
        </p:txBody>
      </p:sp>
      <p:pic>
        <p:nvPicPr>
          <p:cNvPr id="65538" name="Picture 2" descr="G:\DCIM\109_PANA\P10902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3357586" cy="2214578"/>
          </a:xfrm>
          <a:prstGeom prst="rect">
            <a:avLst/>
          </a:prstGeom>
          <a:noFill/>
        </p:spPr>
      </p:pic>
      <p:pic>
        <p:nvPicPr>
          <p:cNvPr id="65539" name="Picture 3" descr="G:\DCIM\109_PANA\P10902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71678"/>
            <a:ext cx="3500462" cy="2143140"/>
          </a:xfrm>
          <a:prstGeom prst="rect">
            <a:avLst/>
          </a:prstGeom>
          <a:noFill/>
        </p:spPr>
      </p:pic>
      <p:pic>
        <p:nvPicPr>
          <p:cNvPr id="6" name="Рисунок 5" descr="G:\DCIM\109_PANA\P109028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786190"/>
            <a:ext cx="3714776" cy="282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DCIM\109_PANA\P109027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00042"/>
            <a:ext cx="2643206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G:\DCIM\109_PANA\P109028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71480"/>
            <a:ext cx="271464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G:\DCIM\109_PANA\P109027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571876"/>
            <a:ext cx="228601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DCIM\109_PANA\P109028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3643314"/>
            <a:ext cx="242889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DCIM\109_PANA\P109028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571480"/>
            <a:ext cx="2705100" cy="289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:\DCIM\109_PANA\P109028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3929066"/>
            <a:ext cx="3171825" cy="208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DCIM\109_PANA\P10903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857232"/>
            <a:ext cx="7715303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Рекомендация для родителей по лексической теме-«ЗИМА»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 прекрасные зимние дни, особенно в выходные, постарайтесь уделять больше времени прогулкам с детьми. Разумеется, большую часть времени на прогулке будут занимать подвижные игры, катание с гор на санках. Но все же постарайтесь найти несколько минут для совместных с детьми наблюдений за зимней природой, погодой. Когда вы идете утром в детский сад или возвращаетесь вечером домой, обратите внимание детей на: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 Наблюдение за тем, как идет снег. Наблюдая снегопад, обратите внимание детей на то, как изменяется форма снежинок в зависимости от погоды.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 Когда идет сильный снег, можно объяснить детям, что это 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снегопад, 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и спросить, как они думают, почему его так называют люди.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Обратите внимание детей на зимние деревья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Беседуйте о зимующих птицах и животных.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-5214999"/>
            <a:ext cx="82868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Образовательная область Деятельность Содержание деятельности Социально-коммуникативное развитие Игровая деятельность Д/и: «Собери снеговика», «Наоборот», «Что зимой бывает», «Снежинки», «Что прячется за сугробом», «Когда это бывает?», «Отгадайте по описанию», «Подбери слово», «Четвертый лишний», «Доскажи словечко». Познавательное развитие Познавательно-исследовательская Исследовательская деятельность: проведение опытов и экспериментов со снегом. Наблюдения во время прогулок. Рассматривание картин: Н.Крылов «Зимний вечер», И.Шишкин «Зима»,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К.Юон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«Зима в лесу»,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К.Юон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«Русская зима», И.Грабарь «Февральская лазурь». Речевое развитие Коммуникативная НОД по темам: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Зима,приметы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зимы. Составление описательного рассказа на тему: «Зима». Общение: «Что нам дарит зима?», «За что я люблю зиму», «Зима в нашем крае». Художественно-эстетическое Восприятие художественной литературы М.Пришвин «Этажи леса», В.Бианки «Лес зимой», «Письмо простое и письмо с хитростью»,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Г.Скребицкий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«На лесной полянке», В.Архангельский «Летят пушистые снежинки», Э.Успенский «Проказы старухи зимы», Н.Носов «На горке». Русские народные сказки: «Зимовье зверей»,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Заяц-хваста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», «Два мороза». Литературные сказки: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Морозко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», «Двенадцать месяцев», «Мороз Иванович», «Снегурочка». Зарубежные сказки: «Снежная королева», «Щелкунчик». Выставка книг о зиме. Стихи, загадки, пословицы о зиме. Изобразительная деятельность Рисование: «Снегири на ветке», «Зимняя береза», «Снежинки» Аппликация: «Зима». «Снеговик». Лепка: «Снеговик», «Снегурочка» Конструирование: «Снежинки»-оригами Музыкальная Слушание «Времена года» П.И.Чайковского, «Вальс снежных хлопьев» из балета «Щелкунчик» П.И.Чайковского. Танцевальное творчество «Метель» Г.Свиридова», Разучивание песен «Что нам нравится зимой». Физическое развитие Двигательная П/и «Два мороза», «Мороз красный нос», «Зайка беленький сидит», «Бездомный заяц», «Снежки». Народные хороводные игры «Золотые ворота», «Метелица», «Что нам нравится зимой». Интеграция образовательных областей по теме : ЗИМА</a:t>
            </a:r>
          </a:p>
        </p:txBody>
      </p:sp>
      <p:pic>
        <p:nvPicPr>
          <p:cNvPr id="6758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215370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285860"/>
            <a:ext cx="8229600" cy="857256"/>
          </a:xfrm>
        </p:spPr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285992"/>
            <a:ext cx="76438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Участие детей в проекте позволит максимально обогатить знания и сформировать у детей целостной картины мира о зимних явлениях через интегрирование образовательных областей; развить связную речь, творческие способности детей, поисковую деятельность.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Проект «Зимушка-зима» предоставляет большие возможности для творчества, позволяет приблизить обучение к жизни, развивает активность, самостоятельность, умение планировать, работать в коллективе.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028342"/>
            <a:ext cx="75009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Велика роль природы в духовной жизни общества. Природа – это вся Вселенная с существующим в ней органическим (живым) и неорганическим (неживым) миром. С незапамятных времён человечество ценит природу и видит в ней, не только свою кормилицу, но и мудрую воспитательницу и наставницу.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Здравствуй, в белом </a:t>
            </a:r>
            <a:r>
              <a:rPr lang="ru-RU" b="1" dirty="0" smtClean="0">
                <a:solidFill>
                  <a:srgbClr val="0070C0"/>
                </a:solidFill>
              </a:rPr>
              <a:t>сарафане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Из </a:t>
            </a:r>
            <a:r>
              <a:rPr lang="ru-RU" b="1" dirty="0">
                <a:solidFill>
                  <a:srgbClr val="0070C0"/>
                </a:solidFill>
              </a:rPr>
              <a:t>серебряной парчи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На </a:t>
            </a:r>
            <a:r>
              <a:rPr lang="ru-RU" b="1" dirty="0">
                <a:solidFill>
                  <a:srgbClr val="0070C0"/>
                </a:solidFill>
              </a:rPr>
              <a:t>тебе горят алмазы</a:t>
            </a:r>
            <a:r>
              <a:rPr lang="ru-RU" b="1" dirty="0" smtClean="0">
                <a:solidFill>
                  <a:srgbClr val="0070C0"/>
                </a:solidFill>
              </a:rPr>
              <a:t>,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Словно яркие лучи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Здравствуй</a:t>
            </a:r>
            <a:r>
              <a:rPr lang="ru-RU" b="1" dirty="0">
                <a:solidFill>
                  <a:srgbClr val="0070C0"/>
                </a:solidFill>
              </a:rPr>
              <a:t>, русская молодка</a:t>
            </a:r>
            <a:r>
              <a:rPr lang="ru-RU" b="1" dirty="0" smtClean="0">
                <a:solidFill>
                  <a:srgbClr val="0070C0"/>
                </a:solidFill>
              </a:rPr>
              <a:t>,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 Раскрасавица-душа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.</a:t>
            </a:r>
            <a:r>
              <a:rPr lang="ru-RU" b="1" dirty="0">
                <a:solidFill>
                  <a:srgbClr val="0070C0"/>
                </a:solidFill>
              </a:rPr>
              <a:t>Белоснежная лебедка</a:t>
            </a:r>
            <a:r>
              <a:rPr lang="ru-RU" b="1" dirty="0" smtClean="0">
                <a:solidFill>
                  <a:srgbClr val="0070C0"/>
                </a:solidFill>
              </a:rPr>
              <a:t>,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Здравствуй, матушка-зима</a:t>
            </a:r>
            <a:r>
              <a:rPr lang="ru-RU" b="1" dirty="0" smtClean="0">
                <a:solidFill>
                  <a:srgbClr val="0070C0"/>
                </a:solidFill>
              </a:rPr>
              <a:t>!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                          </a:t>
            </a:r>
            <a:r>
              <a:rPr lang="ru-RU" b="1" dirty="0">
                <a:solidFill>
                  <a:srgbClr val="0070C0"/>
                </a:solidFill>
              </a:rPr>
              <a:t>П.Вяземский</a:t>
            </a:r>
          </a:p>
        </p:txBody>
      </p:sp>
      <p:pic>
        <p:nvPicPr>
          <p:cNvPr id="3" name="Рисунок 2" descr="Картинки по запросу картинки с зимними пейзажам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3357562"/>
            <a:ext cx="2647950" cy="281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охожее изображени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929066"/>
            <a:ext cx="2143140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000108"/>
            <a:ext cx="81439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Цель: </a:t>
            </a:r>
            <a:r>
              <a:rPr lang="ru-RU" dirty="0"/>
              <a:t>Организация работы с детьми по теме «Зима», расширять представления детей о зиме как времени года</a:t>
            </a:r>
          </a:p>
          <a:p>
            <a:r>
              <a:rPr lang="ru-RU" b="1" dirty="0"/>
              <a:t>Задачи: </a:t>
            </a:r>
            <a:endParaRPr lang="ru-RU" dirty="0"/>
          </a:p>
          <a:p>
            <a:r>
              <a:rPr lang="ru-RU" dirty="0"/>
              <a:t>1.Формирование у детей элементарных экологических представлений, расширение и систематизация знаний о зиме.</a:t>
            </a:r>
          </a:p>
          <a:p>
            <a:r>
              <a:rPr lang="ru-RU" dirty="0"/>
              <a:t>2. Закрепление представлений о зиме и ее приметах. Уточнение, расширение и активизация словаря по теме «Зима»</a:t>
            </a:r>
          </a:p>
          <a:p>
            <a:r>
              <a:rPr lang="ru-RU" dirty="0"/>
              <a:t>3. Систематизировать представления детей о признаках зимы, сезонными изменениями в природе, связанными с зимним периодом </a:t>
            </a:r>
          </a:p>
          <a:p>
            <a:r>
              <a:rPr lang="ru-RU" dirty="0"/>
              <a:t>4.Формирование навыков сотрудничества, взаимопонимания, доброжелательности, самостоятельности, инициативности, ответственности.</a:t>
            </a:r>
          </a:p>
          <a:p>
            <a:r>
              <a:rPr lang="ru-RU" dirty="0"/>
              <a:t>5.Воспитание у детей умение любоваться зимней природой и бережного отношения к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Предполагаемый  результат</a:t>
            </a:r>
            <a:endParaRPr lang="ru-RU" dirty="0"/>
          </a:p>
        </p:txBody>
      </p:sp>
      <p:pic>
        <p:nvPicPr>
          <p:cNvPr id="5" name="Рисунок 4" descr="Картинки по запросу картинки детские с зимними пейзажам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786322"/>
            <a:ext cx="2524125" cy="190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и по запросу картинки детские с зимними пейзажам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500570"/>
            <a:ext cx="23907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034" y="2071678"/>
            <a:ext cx="80010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Проблемные вопросы: Как узнать что наступила зима? Как называются зимние месяцы? Какая погода зимой? </a:t>
            </a:r>
            <a:r>
              <a:rPr lang="ru-RU" dirty="0" smtClean="0"/>
              <a:t>Какие </a:t>
            </a:r>
            <a:r>
              <a:rPr lang="ru-RU" dirty="0"/>
              <a:t>вы знаете первые признаки зимы? </a:t>
            </a:r>
          </a:p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2928934"/>
            <a:ext cx="80010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Познакомить детей с изменениями в природе. Научить детей видеть особенности зимы. Формировать у детей познавательный интерес к окружающему миру, родной природе. Воспитывать у детей эмоциональное, положительное отношение к природе, умение видеть прекрасное.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64176712628&amp;t=3&amp;plc=WEB&amp;tkn=*lCnqQ7dO9QJZw83BhAc__pUTcc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835824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64176712884&amp;t=3&amp;plc=WEB&amp;tkn=*eoLzjSrGUuV9LtWBN65-E8wPw0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885828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64176713140&amp;t=3&amp;plc=WEB&amp;tkn=*I33LI2hc-gcEp41h2iNFBTwYU2Q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4000527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i.mycdn.me/image?id=864176713396&amp;t=3&amp;plc=WEB&amp;tkn=*42YkmtjkocWptQkW9u_aXZq7o6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642918"/>
            <a:ext cx="4067175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64176713652&amp;t=3&amp;plc=WEB&amp;tkn=*nmPSEqgTAXkqNW10WHkKCSSvM8k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52450"/>
            <a:ext cx="8858312" cy="609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131</TotalTime>
  <Words>680</Words>
  <Application>Microsoft Office PowerPoint</Application>
  <PresentationFormat>Экран (4:3)</PresentationFormat>
  <Paragraphs>39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Городская</vt:lpstr>
      <vt:lpstr>Презентация на тему: « Здравствуй зимушка-зима»</vt:lpstr>
      <vt:lpstr>Актуальность</vt:lpstr>
      <vt:lpstr>Слайд 3</vt:lpstr>
      <vt:lpstr>Слайд 4</vt:lpstr>
      <vt:lpstr>Предполагаемый  результат</vt:lpstr>
      <vt:lpstr>Слайд 6</vt:lpstr>
      <vt:lpstr>Слайд 7</vt:lpstr>
      <vt:lpstr>Слайд 8</vt:lpstr>
      <vt:lpstr>Слайд 9</vt:lpstr>
      <vt:lpstr>Слайд 10</vt:lpstr>
      <vt:lpstr>Слайд 11</vt:lpstr>
      <vt:lpstr> Изобразительная деятельность</vt:lpstr>
      <vt:lpstr>Слайд 13</vt:lpstr>
      <vt:lpstr>Слайд 14</vt:lpstr>
      <vt:lpstr>Рекомендация для родителей по лексической теме-«ЗИМА»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 Здравствуй зимушка-зима»</dc:title>
  <dc:creator>user</dc:creator>
  <cp:lastModifiedBy>user</cp:lastModifiedBy>
  <cp:revision>14</cp:revision>
  <dcterms:created xsi:type="dcterms:W3CDTF">2017-12-17T15:39:48Z</dcterms:created>
  <dcterms:modified xsi:type="dcterms:W3CDTF">2017-12-17T17:51:42Z</dcterms:modified>
</cp:coreProperties>
</file>