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248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205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857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210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71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805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141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710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263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269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447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723C-6BB9-4507-ACCD-99E8A2B1B293}" type="datetimeFigureOut">
              <a:rPr lang="ru-RU" smtClean="0"/>
              <a:pPr/>
              <a:t>08.11.2017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C773-86CE-413A-9581-D1A08A0C85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17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&#1056;&#1080;&#1089;&#1086;&#1074;&#1072;&#1085;&#1076;&#1080;&#1103;.%20&#1055;&#1088;&#1077;&#1079;&#1077;&#1085;&#1090;&#1072;&#1094;&#1080;&#1103;\&#1060;&#1086;&#1085;&#1086;&#1074;&#1072;%20&#1084;&#1091;&#1079;&#1099;&#1082;&#1072;%20(&#1089;&#1083;&#1072;&#1081;&#1076;%20&#1044;&#1074;&#1077;&#1088;&#1100;)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audio" Target="file:///E:\&#1079;&#1072;&#1085;&#1103;&#1090;&#1080;&#1077;\&#1056;&#1080;&#1089;&#1086;&#1074;&#1072;&#1085;&#1076;&#1080;&#1103;.%20&#1055;&#1088;&#1077;&#1079;&#1077;&#1085;&#1090;&#1072;&#1094;&#1080;&#1103;\&#1060;&#1086;&#1085;&#1086;&#1074;&#1072;&#1103;%20&#1084;&#1091;&#1079;&#1099;&#1082;&#1072;%20(&#1089;&#1083;&#1072;&#1081;&#1076;%20&#1055;&#1086;&#1083;&#1103;&#1085;&#1082;&#1072;).wav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&#1056;&#1080;&#1089;&#1086;&#1074;&#1072;&#1085;&#1076;&#1080;&#1103;.%20&#1055;&#1088;&#1077;&#1079;&#1077;&#1085;&#1090;&#1072;&#1094;&#1080;&#1103;\&#1060;&#1086;&#1085;&#1086;&#1074;&#1072;&#1103;%20&#1084;&#1091;&#1079;&#1099;&#1082;&#1072;%20(&#1089;&#1083;&#1072;&#1081;&#1076;%20&#1057;&#1091;&#1085;&#1076;&#1091;&#1095;&#1086;&#1082;).wav" TargetMode="Externa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audio" Target="../media/audio6.wav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&#1056;&#1080;&#1089;&#1086;&#1074;&#1072;&#1085;&#1076;&#1080;&#1103;.%20&#1055;&#1088;&#1077;&#1079;&#1077;&#1085;&#1090;&#1072;&#1094;&#1080;&#1103;\&#1060;&#1086;&#1085;&#1086;&#1074;&#1072;%20&#1084;&#1091;&#1079;&#1099;&#1082;&#1072;%20(&#1089;&#1083;&#1072;&#1081;&#1076;%20&#1044;&#1074;&#1077;&#1088;&#1100;)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43150" y="16176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Segoe Print" panose="02000600000000000000" pitchFamily="2" charset="0"/>
              </a:rPr>
              <a:t>Путешествие в страну «</a:t>
            </a:r>
            <a:r>
              <a:rPr lang="ru-RU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Р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и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с</a:t>
            </a:r>
            <a:r>
              <a:rPr lang="ru-RU" dirty="0" err="1" smtClean="0">
                <a:solidFill>
                  <a:srgbClr val="FFC000"/>
                </a:solidFill>
                <a:latin typeface="Segoe Print" panose="02000600000000000000" pitchFamily="2" charset="0"/>
              </a:rPr>
              <a:t>о</a:t>
            </a:r>
            <a:r>
              <a:rPr lang="ru-RU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в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а</a:t>
            </a:r>
            <a:r>
              <a:rPr lang="ru-RU" dirty="0" err="1" smtClean="0">
                <a:solidFill>
                  <a:srgbClr val="00B0F0"/>
                </a:solidFill>
                <a:latin typeface="Segoe Print" panose="02000600000000000000" pitchFamily="2" charset="0"/>
              </a:rPr>
              <a:t>н</a:t>
            </a:r>
            <a:r>
              <a:rPr lang="ru-RU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д</a:t>
            </a:r>
            <a:r>
              <a:rPr lang="ru-RU" dirty="0" err="1" smtClean="0">
                <a:solidFill>
                  <a:schemeClr val="accent5"/>
                </a:solidFill>
                <a:latin typeface="Segoe Print" panose="02000600000000000000" pitchFamily="2" charset="0"/>
              </a:rPr>
              <a:t>и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ю</a:t>
            </a:r>
            <a:r>
              <a:rPr lang="ru-RU" dirty="0" smtClean="0">
                <a:latin typeface="Segoe Print" panose="02000600000000000000" pitchFamily="2" charset="0"/>
              </a:rPr>
              <a:t>»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634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08" y="3033590"/>
            <a:ext cx="6376853" cy="3201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05" y="3033589"/>
            <a:ext cx="6376853" cy="3201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02" y="3021014"/>
            <a:ext cx="6376853" cy="3201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50" y="251783"/>
            <a:ext cx="6389556" cy="597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82" y="0"/>
            <a:ext cx="54626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2183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маг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"/>
                            </p:stCondLst>
                            <p:childTnLst>
                              <p:par>
                                <p:cTn id="47" presetID="45" presetClass="exit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29942"/>
              <a:ext cx="12192000" cy="132805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8360"/>
            <a:stretch/>
          </p:blipFill>
          <p:spPr>
            <a:xfrm>
              <a:off x="0" y="0"/>
              <a:ext cx="12192000" cy="798286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23" y="449865"/>
            <a:ext cx="3627127" cy="54284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360"/>
          <a:stretch/>
        </p:blipFill>
        <p:spPr>
          <a:xfrm>
            <a:off x="0" y="7254"/>
            <a:ext cx="12192000" cy="7982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635"/>
          <a:stretch/>
        </p:blipFill>
        <p:spPr>
          <a:xfrm>
            <a:off x="145143" y="5551711"/>
            <a:ext cx="12192000" cy="1328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69" y="218133"/>
            <a:ext cx="3621031" cy="60411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360"/>
          <a:stretch/>
        </p:blipFill>
        <p:spPr>
          <a:xfrm>
            <a:off x="-29749" y="-7254"/>
            <a:ext cx="12192000" cy="7982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635"/>
          <a:stretch/>
        </p:blipFill>
        <p:spPr>
          <a:xfrm>
            <a:off x="13793" y="5537191"/>
            <a:ext cx="12192000" cy="1328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23" y="488102"/>
            <a:ext cx="5215139" cy="5705868"/>
          </a:xfrm>
          <a:prstGeom prst="rect">
            <a:avLst/>
          </a:prstGeom>
        </p:spPr>
      </p:pic>
      <p:pic>
        <p:nvPicPr>
          <p:cNvPr id="14" name="Фонова музыка (слайд Дверь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599815" y="60459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2981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вер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78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6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131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792" y="259486"/>
            <a:ext cx="1533147" cy="1496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6" y="354683"/>
            <a:ext cx="8180849" cy="1847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4" y="2620332"/>
            <a:ext cx="1658115" cy="2724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84" y="3585863"/>
            <a:ext cx="1048514" cy="1746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" y="4901287"/>
            <a:ext cx="12192000" cy="19635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76" y="4639204"/>
            <a:ext cx="392029" cy="9890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48" y="4852031"/>
            <a:ext cx="702003" cy="19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45" y="5150935"/>
            <a:ext cx="436975" cy="1326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4522" y="4565683"/>
            <a:ext cx="404944" cy="14102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9738" y="4368079"/>
            <a:ext cx="363175" cy="4540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14" y="4076718"/>
            <a:ext cx="390178" cy="6096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41" y="5387298"/>
            <a:ext cx="829128" cy="8535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9" y="4665846"/>
            <a:ext cx="224213" cy="4411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10" y="2471571"/>
            <a:ext cx="1825578" cy="15617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69" y="2532816"/>
            <a:ext cx="794842" cy="12731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79" y="2772518"/>
            <a:ext cx="1795342" cy="5715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89" y="4959677"/>
            <a:ext cx="1313691" cy="771146"/>
          </a:xfrm>
          <a:prstGeom prst="rect">
            <a:avLst/>
          </a:prstGeom>
        </p:spPr>
      </p:pic>
      <p:pic>
        <p:nvPicPr>
          <p:cNvPr id="25" name="Фоновая музыка (слайд Полянка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4" cstate="print"/>
          <a:stretch>
            <a:fillRect/>
          </a:stretch>
        </p:blipFill>
        <p:spPr>
          <a:xfrm>
            <a:off x="11207931" y="61896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4516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олшебст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тицы, сверч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5843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27" y="3722721"/>
            <a:ext cx="3645415" cy="2426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26" y="3722720"/>
            <a:ext cx="3645415" cy="2426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0" y="3722719"/>
            <a:ext cx="3645415" cy="2426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92" y="3722717"/>
            <a:ext cx="3645415" cy="24262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8" y="3478377"/>
            <a:ext cx="3685039" cy="26791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7" y="2872323"/>
            <a:ext cx="3685039" cy="3276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6" y="2469998"/>
            <a:ext cx="3803912" cy="36697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5" y="2423551"/>
            <a:ext cx="4224537" cy="37307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18" y="4127387"/>
            <a:ext cx="3678943" cy="2026924"/>
          </a:xfrm>
          <a:prstGeom prst="rect">
            <a:avLst/>
          </a:prstGeom>
        </p:spPr>
      </p:pic>
      <p:pic>
        <p:nvPicPr>
          <p:cNvPr id="16" name="Фоновая музыка (слайд Сундучок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11691258" y="63202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514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ундук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27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4061" y="2127179"/>
            <a:ext cx="4377671" cy="7209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 СВИДАНИЯ!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48" y="1517579"/>
            <a:ext cx="1054472" cy="51322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74" y="1605410"/>
            <a:ext cx="955690" cy="49566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9" y="2552185"/>
            <a:ext cx="773142" cy="4009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8821" y="2707943"/>
            <a:ext cx="730093" cy="3854096"/>
          </a:xfrm>
          <a:prstGeom prst="rect">
            <a:avLst/>
          </a:prstGeom>
        </p:spPr>
      </p:pic>
      <p:pic>
        <p:nvPicPr>
          <p:cNvPr id="8" name="Фонова музыка (слайд Дверь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730446" y="63202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9450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8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</Words>
  <Application>Microsoft Office PowerPoint</Application>
  <PresentationFormat>Произвольный</PresentationFormat>
  <Paragraphs>2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</dc:title>
  <dc:creator>Андрей</dc:creator>
  <cp:lastModifiedBy>Оксана</cp:lastModifiedBy>
  <cp:revision>57</cp:revision>
  <dcterms:created xsi:type="dcterms:W3CDTF">2017-10-20T20:41:43Z</dcterms:created>
  <dcterms:modified xsi:type="dcterms:W3CDTF">2017-11-07T21:36:26Z</dcterms:modified>
</cp:coreProperties>
</file>