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5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6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16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9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9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63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71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50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8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CE7C-25AE-4167-97CB-8802878E5A58}" type="datetimeFigureOut">
              <a:rPr lang="ru-RU" smtClean="0"/>
              <a:t>11.03.2018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BAE35-396C-40E6-8808-8A29B35FE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jp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8.m4a"/><Relationship Id="rId7" Type="http://schemas.openxmlformats.org/officeDocument/2006/relationships/image" Target="../media/image16.jpe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7" y="381000"/>
            <a:ext cx="4314825" cy="6096000"/>
          </a:xfrm>
          <a:prstGeom prst="rect">
            <a:avLst/>
          </a:prstGeom>
        </p:spPr>
      </p:pic>
      <p:pic>
        <p:nvPicPr>
          <p:cNvPr id="3" name="Dlya_dushi_-_spokojnay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4168" y="3124200"/>
            <a:ext cx="609600" cy="609600"/>
          </a:xfrm>
          <a:prstGeom prst="rect">
            <a:avLst/>
          </a:prstGeom>
        </p:spPr>
      </p:pic>
      <p:pic>
        <p:nvPicPr>
          <p:cNvPr id="6" name="Запись (14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9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386">
        <p:split orient="vert"/>
      </p:transition>
    </mc:Choice>
    <mc:Fallback>
      <p:transition spd="slow" advClick="0" advTm="183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94" numSld="1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playEvt time="0" objId="6"/>
        <p14:stopEvt time="1830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6176" cy="6881118"/>
          </a:xfrm>
          <a:prstGeom prst="rect">
            <a:avLst/>
          </a:prstGeom>
        </p:spPr>
      </p:pic>
      <p:pic>
        <p:nvPicPr>
          <p:cNvPr id="2" name="Запись (15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16" y="1556792"/>
            <a:ext cx="3456384" cy="28761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2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2148">
        <p14:ripple/>
      </p:transition>
    </mc:Choice>
    <mc:Fallback>
      <p:transition spd="slow" advClick="0" advTm="22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21004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60848"/>
            <a:ext cx="3240360" cy="4575944"/>
          </a:xfrm>
          <a:prstGeom prst="rect">
            <a:avLst/>
          </a:prstGeom>
        </p:spPr>
      </p:pic>
      <p:pic>
        <p:nvPicPr>
          <p:cNvPr id="4" name="Запись (26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5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1703">
        <p:circle/>
      </p:transition>
    </mc:Choice>
    <mc:Fallback>
      <p:transition spd="slow" advClick="0" advTm="117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1703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0"/>
            <a:ext cx="9148161" cy="6858000"/>
          </a:xfrm>
          <a:prstGeom prst="rect">
            <a:avLst/>
          </a:prstGeom>
        </p:spPr>
      </p:pic>
      <p:pic>
        <p:nvPicPr>
          <p:cNvPr id="3" name="Запись (25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5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891">
        <p14:reveal/>
      </p:transition>
    </mc:Choice>
    <mc:Fallback>
      <p:transition spd="slow" advClick="0" advTm="21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1295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4767"/>
            <a:ext cx="9252520" cy="6912767"/>
          </a:xfrm>
          <a:prstGeom prst="rect">
            <a:avLst/>
          </a:prstGeom>
        </p:spPr>
      </p:pic>
      <p:pic>
        <p:nvPicPr>
          <p:cNvPr id="3" name="Запись (18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8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0361">
        <p:circle/>
      </p:transition>
    </mc:Choice>
    <mc:Fallback>
      <p:transition spd="slow" advClick="0" advTm="103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036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1052734"/>
            <a:ext cx="4751104" cy="42484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052734"/>
            <a:ext cx="5309801" cy="4497411"/>
          </a:xfrm>
          <a:prstGeom prst="rect">
            <a:avLst/>
          </a:prstGeom>
        </p:spPr>
      </p:pic>
      <p:pic>
        <p:nvPicPr>
          <p:cNvPr id="3" name="Запись (21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5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173">
        <p:split orient="vert"/>
      </p:transition>
    </mc:Choice>
    <mc:Fallback>
      <p:transition spd="slow" advClick="0" advTm="301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0173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" y="0"/>
            <a:ext cx="910842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515966" cy="59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14" y="188252"/>
            <a:ext cx="205306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28" y="3284984"/>
            <a:ext cx="1923390" cy="2765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38" y="1687116"/>
            <a:ext cx="2092846" cy="2641984"/>
          </a:xfrm>
          <a:prstGeom prst="rect">
            <a:avLst/>
          </a:prstGeom>
        </p:spPr>
      </p:pic>
      <p:pic>
        <p:nvPicPr>
          <p:cNvPr id="8" name="Запись (27).m4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50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447">
        <p:circle/>
      </p:transition>
    </mc:Choice>
    <mc:Fallback>
      <p:transition spd="slow" advClick="0" advTm="1444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14030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82069"/>
            <a:ext cx="3751134" cy="4424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60040"/>
            <a:ext cx="2160240" cy="3068960"/>
          </a:xfrm>
          <a:prstGeom prst="rect">
            <a:avLst/>
          </a:prstGeom>
        </p:spPr>
      </p:pic>
      <p:pic>
        <p:nvPicPr>
          <p:cNvPr id="5" name="Запись (28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4626">
        <p14:vortex dir="r"/>
      </p:transition>
    </mc:Choice>
    <mc:Fallback>
      <p:transition spd="slow" advTm="14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462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апись (23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1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3603">
        <p:wipe/>
      </p:transition>
    </mc:Choice>
    <mc:Fallback>
      <p:transition spd="slow" advTm="13603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1257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0</Words>
  <Application>Microsoft Office PowerPoint</Application>
  <PresentationFormat>Экран (4:3)</PresentationFormat>
  <Paragraphs>0</Paragraphs>
  <Slides>9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29</cp:revision>
  <dcterms:created xsi:type="dcterms:W3CDTF">2018-03-01T16:43:13Z</dcterms:created>
  <dcterms:modified xsi:type="dcterms:W3CDTF">2018-03-11T16:08:57Z</dcterms:modified>
</cp:coreProperties>
</file>