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373216"/>
            <a:ext cx="7543800" cy="1141983"/>
          </a:xfrm>
        </p:spPr>
        <p:txBody>
          <a:bodyPr/>
          <a:lstStyle/>
          <a:p>
            <a:r>
              <a:rPr lang="ru-RU" sz="4400" dirty="0"/>
              <a:t>Рассказы «Лапти» и «Цифры</a:t>
            </a:r>
            <a:r>
              <a:rPr lang="ru-RU" sz="4400" dirty="0" smtClean="0"/>
              <a:t>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7992888" cy="120168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 Алексеевич Бунин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1" y="1268760"/>
            <a:ext cx="6017096" cy="451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55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делать?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039" y="1484784"/>
            <a:ext cx="41148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Взрослым</a:t>
            </a:r>
          </a:p>
          <a:p>
            <a:r>
              <a:rPr lang="ru-RU" dirty="0" smtClean="0"/>
              <a:t>Помнить, что они тоже были маленькими и видели мир по-другому.</a:t>
            </a:r>
          </a:p>
          <a:p>
            <a:r>
              <a:rPr lang="ru-RU" dirty="0" smtClean="0"/>
              <a:t>Уметь прощать.</a:t>
            </a:r>
          </a:p>
          <a:p>
            <a:r>
              <a:rPr lang="ru-RU" dirty="0" smtClean="0"/>
              <a:t>Уметь вовремя остановиться.</a:t>
            </a:r>
          </a:p>
          <a:p>
            <a:r>
              <a:rPr lang="ru-RU" dirty="0" smtClean="0"/>
              <a:t>Уметь примириться.</a:t>
            </a:r>
          </a:p>
          <a:p>
            <a:r>
              <a:rPr lang="ru-RU" dirty="0" smtClean="0"/>
              <a:t>Помнить, что детям, в первую очередь, нужны любовь и внимание.</a:t>
            </a:r>
          </a:p>
          <a:p>
            <a:r>
              <a:rPr lang="ru-RU" dirty="0" smtClean="0"/>
              <a:t>Помнить, что ошибок все равно не избежать.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4008" y="1628800"/>
            <a:ext cx="3384376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ru-RU" sz="4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</a:t>
            </a:r>
          </a:p>
          <a:p>
            <a:r>
              <a:rPr lang="ru-RU" sz="3200" dirty="0"/>
              <a:t>Помнить, что </a:t>
            </a:r>
            <a:r>
              <a:rPr lang="ru-RU" sz="3200" dirty="0" smtClean="0"/>
              <a:t>взрослые видят мир по-другому, основываясь на своем опыте.</a:t>
            </a:r>
            <a:endParaRPr lang="ru-RU" sz="3200" dirty="0"/>
          </a:p>
          <a:p>
            <a:r>
              <a:rPr lang="ru-RU" sz="3200" dirty="0"/>
              <a:t>Уметь прощать.</a:t>
            </a:r>
          </a:p>
          <a:p>
            <a:r>
              <a:rPr lang="ru-RU" sz="3200" dirty="0"/>
              <a:t>Уметь вовремя остановиться.</a:t>
            </a:r>
          </a:p>
          <a:p>
            <a:r>
              <a:rPr lang="ru-RU" sz="3200" dirty="0"/>
              <a:t>Уметь примириться.</a:t>
            </a:r>
          </a:p>
          <a:p>
            <a:r>
              <a:rPr lang="ru-RU" sz="3200" dirty="0"/>
              <a:t>Помнить, что </a:t>
            </a:r>
            <a:r>
              <a:rPr lang="ru-RU" sz="3200" dirty="0" smtClean="0"/>
              <a:t>родителям тоже нужна любовь.</a:t>
            </a:r>
            <a:endParaRPr lang="ru-RU" sz="3200" dirty="0"/>
          </a:p>
          <a:p>
            <a:r>
              <a:rPr lang="ru-RU" sz="3200" dirty="0"/>
              <a:t>Помнить, что ошибок все равно не избежать.</a:t>
            </a:r>
          </a:p>
          <a:p>
            <a:pPr marL="114300" indent="0" algn="ctr">
              <a:buNone/>
            </a:pP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8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Подведем итоги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7620000" cy="18722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 какие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</a:t>
            </a:r>
            <a:r>
              <a:rPr lang="ru-RU" sz="3600" dirty="0" smtClean="0"/>
              <a:t> обращает наше внимание Иван Алексеевич Бунин в рассказах «Лапти» и «Цифры»?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50100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1. Проблема </a:t>
            </a:r>
            <a:r>
              <a:rPr lang="ru-RU" sz="3200" b="1" dirty="0">
                <a:solidFill>
                  <a:srgbClr val="7030A0"/>
                </a:solidFill>
              </a:rPr>
              <a:t>смысла жизни </a:t>
            </a:r>
            <a:r>
              <a:rPr lang="ru-RU" sz="3200" b="1" dirty="0" smtClean="0">
                <a:solidFill>
                  <a:srgbClr val="7030A0"/>
                </a:solidFill>
              </a:rPr>
              <a:t>человека и сохранения души в рассказе «Лапти».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2. Проблема неизбежности конфликтов между взрослыми и детьми в процессе воспитания в рассказе «Цифры». 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8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«Лапти»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4536504" cy="482453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Какое событие положено в основу рассказа?</a:t>
            </a:r>
          </a:p>
          <a:p>
            <a:r>
              <a:rPr lang="ru-RU" sz="3200" dirty="0" smtClean="0"/>
              <a:t>Что просит мальчик?</a:t>
            </a:r>
          </a:p>
          <a:p>
            <a:r>
              <a:rPr lang="ru-RU" sz="3200" dirty="0" smtClean="0"/>
              <a:t>Почему он просит </a:t>
            </a:r>
            <a:r>
              <a:rPr lang="ru-RU" sz="3200" dirty="0" smtClean="0">
                <a:hlinkClick r:id="rId2" action="ppaction://hlinksldjump"/>
              </a:rPr>
              <a:t>лапти</a:t>
            </a:r>
            <a:r>
              <a:rPr lang="ru-RU" sz="3200" dirty="0" smtClean="0"/>
              <a:t>?</a:t>
            </a:r>
          </a:p>
          <a:p>
            <a:r>
              <a:rPr lang="ru-RU" sz="3200" dirty="0" smtClean="0"/>
              <a:t>Почему они должны быть красными?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424" y="1628800"/>
            <a:ext cx="36004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1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Лапти</a:t>
            </a:r>
            <a:endParaRPr lang="ru-RU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29" b="17254"/>
          <a:stretch/>
        </p:blipFill>
        <p:spPr>
          <a:xfrm>
            <a:off x="4379407" y="260648"/>
            <a:ext cx="3792993" cy="247369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3" t="13628" r="13478" b="5244"/>
          <a:stretch/>
        </p:blipFill>
        <p:spPr>
          <a:xfrm>
            <a:off x="323528" y="1412776"/>
            <a:ext cx="3844413" cy="49456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95432" y="3068960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лапти вам больше нравятся?</a:t>
            </a:r>
          </a:p>
          <a:p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3037" y="486916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лапти настоящие? 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5708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Концепт «Душа»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7787208" cy="262088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Почему Нефед решает, рискуя жизнью, выполнить просьбу мальчика?</a:t>
            </a:r>
          </a:p>
          <a:p>
            <a:r>
              <a:rPr lang="ru-RU" sz="3200" dirty="0" smtClean="0"/>
              <a:t>Что можно сказать о душе самого Нефеда?</a:t>
            </a:r>
          </a:p>
          <a:p>
            <a:r>
              <a:rPr lang="ru-RU" sz="3200" dirty="0" smtClean="0"/>
              <a:t>Напрасна ли гибель Нефеда?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61" y="4003841"/>
            <a:ext cx="3263404" cy="24500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878722"/>
            <a:ext cx="3600400" cy="27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53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Концепт «Душа»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5699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Душа мальчика успокоится.</a:t>
            </a:r>
          </a:p>
          <a:p>
            <a:r>
              <a:rPr lang="ru-RU" sz="3600" dirty="0" smtClean="0"/>
              <a:t>Нефед, уже будучи мертвым, спасает двух человек (две души).</a:t>
            </a:r>
          </a:p>
          <a:p>
            <a:r>
              <a:rPr lang="ru-RU" sz="3600" dirty="0" smtClean="0"/>
              <a:t>Душа Нефеда выполнила свое предназначение: он жил и умер не зря.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08518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Что такое душа? Для чего она человеку?</a:t>
            </a:r>
          </a:p>
          <a:p>
            <a:pPr algn="ctr"/>
            <a:r>
              <a:rPr lang="ru-RU" sz="3200" dirty="0" smtClean="0"/>
              <a:t>Как концепт «Душа» представлен </a:t>
            </a:r>
            <a:br>
              <a:rPr lang="ru-RU" sz="3200" dirty="0" smtClean="0"/>
            </a:br>
            <a:r>
              <a:rPr lang="ru-RU" sz="3200" dirty="0" smtClean="0"/>
              <a:t>в рассказе «Лапти»?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0" b="11919"/>
          <a:stretch/>
        </p:blipFill>
        <p:spPr>
          <a:xfrm>
            <a:off x="899592" y="1412776"/>
            <a:ext cx="6264696" cy="362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0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«Цифры»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064896" cy="1468760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Дети рождаются богами, а мы делаем из них людей.</a:t>
            </a:r>
          </a:p>
          <a:p>
            <a:r>
              <a:rPr lang="ru-RU" sz="3200" dirty="0" smtClean="0"/>
              <a:t>Как вы понимаете смысл этого высказывания?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05" b="11499"/>
          <a:stretch/>
        </p:blipFill>
        <p:spPr>
          <a:xfrm>
            <a:off x="1222859" y="3645024"/>
            <a:ext cx="6408712" cy="29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56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Дядя и племянник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38" y="1700808"/>
            <a:ext cx="4320480" cy="42050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Каким дядей несколько раз называет себя рассказчик?</a:t>
            </a:r>
          </a:p>
          <a:p>
            <a:r>
              <a:rPr lang="ru-RU" sz="2800" dirty="0" smtClean="0"/>
              <a:t>В чем проявляется ум и рассудительность дяди?</a:t>
            </a:r>
          </a:p>
          <a:p>
            <a:r>
              <a:rPr lang="ru-RU" sz="2800" dirty="0" smtClean="0"/>
              <a:t>Оправдано ли такое отношение к ребенку?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1" t="12772" r="49789" b="15649"/>
          <a:stretch/>
        </p:blipFill>
        <p:spPr>
          <a:xfrm>
            <a:off x="4355976" y="1534228"/>
            <a:ext cx="3719279" cy="417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0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жизни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908032" cy="23762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Почему, пересказывая эту историю, рассказчик заменяет местоимение «я» на существительное «жизнь»?</a:t>
            </a:r>
          </a:p>
          <a:p>
            <a:r>
              <a:rPr lang="ru-RU" sz="2800" dirty="0" smtClean="0"/>
              <a:t>Почему дядя чувствует вину перед племянником?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23578" r="46948" b="31087"/>
          <a:stretch/>
        </p:blipFill>
        <p:spPr>
          <a:xfrm>
            <a:off x="3203848" y="3356992"/>
            <a:ext cx="4504624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1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504056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802" y="1478290"/>
            <a:ext cx="6059016" cy="3750909"/>
          </a:xfrm>
        </p:spPr>
        <p:txBody>
          <a:bodyPr>
            <a:normAutofit/>
          </a:bodyPr>
          <a:lstStyle/>
          <a:p>
            <a:r>
              <a:rPr lang="ru-RU" dirty="0" smtClean="0"/>
              <a:t>Воспитание – это процесс формирования личности, способной жить в обществе.</a:t>
            </a:r>
          </a:p>
          <a:p>
            <a:r>
              <a:rPr lang="ru-RU" dirty="0" smtClean="0"/>
              <a:t>Воспитание – это во многом ломка природных задатков, которая не может проходить безболезненно.</a:t>
            </a:r>
          </a:p>
          <a:p>
            <a:r>
              <a:rPr lang="ru-RU" dirty="0" smtClean="0"/>
              <a:t>Воспитание – это часто насилие над личностью.</a:t>
            </a:r>
          </a:p>
          <a:p>
            <a:r>
              <a:rPr lang="ru-RU" dirty="0" smtClean="0"/>
              <a:t>Без воспитания человек будет диким и не сможет жить в обществе.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229200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Можно ли избежать насилия в воспитании?</a:t>
            </a:r>
          </a:p>
          <a:p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431" y="332656"/>
            <a:ext cx="2044688" cy="4797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594928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8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395</Words>
  <Application>Microsoft Office PowerPoint</Application>
  <PresentationFormat>Экран (4:3)</PresentationFormat>
  <Paragraphs>56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Рассказы «Лапти» и «Цифры»</vt:lpstr>
      <vt:lpstr>«Лапти»</vt:lpstr>
      <vt:lpstr>Лапти</vt:lpstr>
      <vt:lpstr>Концепт «Душа»</vt:lpstr>
      <vt:lpstr>Концепт «Душа»</vt:lpstr>
      <vt:lpstr>«Цифры»</vt:lpstr>
      <vt:lpstr>Дядя и племянник</vt:lpstr>
      <vt:lpstr>Урок жизни</vt:lpstr>
      <vt:lpstr>Воспитание</vt:lpstr>
      <vt:lpstr>Что же делать?</vt:lpstr>
      <vt:lpstr>Подведем 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Рассказы «Лапти» и «Цифры»</dc:title>
  <cp:lastModifiedBy>МАШЕНЬКА</cp:lastModifiedBy>
  <cp:revision>7</cp:revision>
  <dcterms:modified xsi:type="dcterms:W3CDTF">2014-02-23T13:08:38Z</dcterms:modified>
</cp:coreProperties>
</file>