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4" r:id="rId6"/>
    <p:sldId id="265" r:id="rId7"/>
    <p:sldId id="259" r:id="rId8"/>
    <p:sldId id="267" r:id="rId9"/>
    <p:sldId id="266" r:id="rId10"/>
    <p:sldId id="258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3"/>
            <a:ext cx="7786742" cy="20002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«Чудо пуговка»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4786346" cy="1285884"/>
          </a:xfrm>
        </p:spPr>
        <p:txBody>
          <a:bodyPr/>
          <a:lstStyle/>
          <a:p>
            <a:pPr algn="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34" name="Picture 10" descr="http://goroduspeha.com/wp-content/uploads/2013/11/%D0%BF%D0%B0%D0%BC%D1%8F%D1%82%D0%BD%D0%B8%D0%BA-%D0%BF%D1%83%D0%B3%D0%BE%D0%B2%D0%B8%D1%86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433746" cy="3049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" descr="C:\Users\Констанкевич\Downloads\форма пет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652120" y="334387"/>
            <a:ext cx="2905351" cy="6189225"/>
          </a:xfrm>
          <a:prstGeom prst="rect">
            <a:avLst/>
          </a:prstGeom>
          <a:noFill/>
        </p:spPr>
      </p:pic>
      <p:pic>
        <p:nvPicPr>
          <p:cNvPr id="13" name="Picture 1" descr="C:\Users\Констанкевич\Downloads\петр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H="1">
            <a:off x="611560" y="620688"/>
            <a:ext cx="3465616" cy="442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пу\IMG_4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195"/>
            <a:ext cx="3816424" cy="2862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у\IMG_4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501008"/>
            <a:ext cx="4475989" cy="3356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у\IMG_4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68" y="233177"/>
            <a:ext cx="4248472" cy="3186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/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Моя гипотеза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 подтвердилась. Оказалось, что пуговицы созданные мной не прочные, не практичные и неудобные, а деревянная  пуговица изготовленная моим папой оказалась прочная и красивая, но это требует особого умения и  специального инструмента.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5122" name="Picture 2" descr="H:\DCIM\101SSCAM\SDC152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22685" r="18860" b="20717"/>
          <a:stretch/>
        </p:blipFill>
        <p:spPr bwMode="auto">
          <a:xfrm>
            <a:off x="4860986" y="4005064"/>
            <a:ext cx="3904943" cy="22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Валющенко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Виктория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«Золотой ключик»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560" y="2405035"/>
            <a:ext cx="4773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пуговицы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сопровождают нас повсюду, придерживая наши юбки и брюки, застегивая манжеты на блузах и рубашках. Мы настолько привыкли к пуговицам, что вспоминаем о них только тогда, когда обнаруживаем их внезапную пропажу.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артинки для работы\картинки\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3632" r="4700" b="2500"/>
          <a:stretch/>
        </p:blipFill>
        <p:spPr bwMode="auto">
          <a:xfrm>
            <a:off x="6894270" y="1928802"/>
            <a:ext cx="2249730" cy="3559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Читать онлайн - Улицкая Людмила. . Сто пуговиц Электронная библиотека e-libr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00306"/>
            <a:ext cx="3952875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Констанкевич\Downloads\T1K2ryXlNgXXXnUmI3_051224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857496"/>
            <a:ext cx="3214690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предположила, что  пуговицы,  которые создам своими руками,   они будут такими же  удобными и прочными.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G:\пуговка\IMG_4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уговка\IMG_4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1" y="2708920"/>
            <a:ext cx="3947931" cy="29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264696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моей  работы: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изготовить пуговицу своими руками из подручных материалов,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 историю возникновения пуговицы, какими бывают пуговицы в наше время.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http://nicefun.net/userpix10/11427_colors_NiceFun_854_1.jpg"/>
          <p:cNvPicPr>
            <a:picLocks noChangeAspect="1" noChangeArrowheads="1"/>
          </p:cNvPicPr>
          <p:nvPr/>
        </p:nvPicPr>
        <p:blipFill>
          <a:blip r:embed="rId3"/>
          <a:srcRect l="5289" t="8182" r="5853" b="7272"/>
          <a:stretch>
            <a:fillRect/>
          </a:stretch>
        </p:blipFill>
        <p:spPr bwMode="auto">
          <a:xfrm>
            <a:off x="5220072" y="2293143"/>
            <a:ext cx="3786069" cy="2794484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5" name="Picture 4" descr="https://im0-tub-ru.yandex.net/i?id=ee38c1267c9c1e7a0c5756fa4dcba7fb&amp;n=33&amp;h=170"/>
          <p:cNvPicPr>
            <a:picLocks noChangeAspect="1" noChangeArrowheads="1"/>
          </p:cNvPicPr>
          <p:nvPr/>
        </p:nvPicPr>
        <p:blipFill>
          <a:blip r:embed="rId4"/>
          <a:srcRect t="-13235" r="-15100"/>
          <a:stretch>
            <a:fillRect/>
          </a:stretch>
        </p:blipFill>
        <p:spPr bwMode="auto">
          <a:xfrm>
            <a:off x="323528" y="2418719"/>
            <a:ext cx="3071834" cy="2543332"/>
          </a:xfrm>
          <a:prstGeom prst="rect">
            <a:avLst/>
          </a:prstGeom>
          <a:noFill/>
        </p:spPr>
      </p:pic>
      <p:pic>
        <p:nvPicPr>
          <p:cNvPr id="7" name="Содержимое 4" descr="http://www.vintagestory.ru/UserFiles/Image/exhibitions/november2014/pugovica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832" y="4581128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f10.ifotki.info/org/f44d9447479ca7d9b37e2358df827929bc722f1179896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0764" y="2708920"/>
            <a:ext cx="1285863" cy="171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96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Перед собой я поставила такие задачи: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пу\IMG_44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8307" r="8469" b="4068"/>
          <a:stretch/>
        </p:blipFill>
        <p:spPr bwMode="auto">
          <a:xfrm>
            <a:off x="5364087" y="908720"/>
            <a:ext cx="3608252" cy="2912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пу\IMG_4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8" y="702878"/>
            <a:ext cx="3922861" cy="29421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Фотографии детей в авторском фотоархиве, галерея - 224"/>
          <p:cNvPicPr>
            <a:picLocks noChangeAspect="1" noChangeArrowheads="1"/>
          </p:cNvPicPr>
          <p:nvPr/>
        </p:nvPicPr>
        <p:blipFill rotWithShape="1">
          <a:blip r:embed="rId5"/>
          <a:srcRect t="11617"/>
          <a:stretch/>
        </p:blipFill>
        <p:spPr bwMode="auto">
          <a:xfrm>
            <a:off x="294569" y="3068960"/>
            <a:ext cx="3011889" cy="3973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пуговка\IMG_45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13137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612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Урбанизация укрепляет иммунитет &quot; Высокие технологи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0648"/>
            <a:ext cx="4896544" cy="3297006"/>
          </a:xfrm>
          <a:prstGeom prst="rect">
            <a:avLst/>
          </a:prstGeom>
          <a:noFill/>
        </p:spPr>
      </p:pic>
      <p:pic>
        <p:nvPicPr>
          <p:cNvPr id="8" name="Picture 6" descr="https://im1-tub-ru.yandex.net/i?id=cea07df6351bedb1aaa35c9a45d2f96f&amp;n=33&amp;h=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2564904"/>
            <a:ext cx="5310728" cy="2358588"/>
          </a:xfrm>
          <a:prstGeom prst="rect">
            <a:avLst/>
          </a:prstGeom>
          <a:noFill/>
        </p:spPr>
      </p:pic>
      <p:pic>
        <p:nvPicPr>
          <p:cNvPr id="9" name="Picture 4" descr="9cda745dc5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9512" y="5085184"/>
            <a:ext cx="5201713" cy="135732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 пуговицы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Маленькая девочка застегивает пуговицы на папиной рубашке (фотография) - - Press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84784"/>
            <a:ext cx="3857625" cy="4286250"/>
          </a:xfrm>
          <a:prstGeom prst="rect">
            <a:avLst/>
          </a:prstGeom>
          <a:noFill/>
        </p:spPr>
      </p:pic>
      <p:pic>
        <p:nvPicPr>
          <p:cNvPr id="6150" name="Picture 6" descr="Фотографии детей в авторском фотоархиве, галерея - 2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84784"/>
            <a:ext cx="3186108" cy="4755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кевич\Downloads\фон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58" y="18637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 algn="ctr"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интересно: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Констанкевич\Downloads\пуговицы приши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9727" y="2924944"/>
            <a:ext cx="4908737" cy="3672408"/>
          </a:xfrm>
          <a:prstGeom prst="rect">
            <a:avLst/>
          </a:prstGeom>
          <a:noFill/>
        </p:spPr>
      </p:pic>
      <p:pic>
        <p:nvPicPr>
          <p:cNvPr id="3074" name="Picture 2" descr="C:\Users\user\Desktop\пу\IMG_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6" y="1196751"/>
            <a:ext cx="3756609" cy="28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149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Тема Office</vt:lpstr>
      <vt:lpstr>«Чудо пуговка»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«Чудо пуговка»</dc:title>
  <dc:creator>Констанкевич</dc:creator>
  <cp:lastModifiedBy>spec8-2</cp:lastModifiedBy>
  <cp:revision>20</cp:revision>
  <dcterms:created xsi:type="dcterms:W3CDTF">2015-04-16T15:07:45Z</dcterms:created>
  <dcterms:modified xsi:type="dcterms:W3CDTF">2019-04-03T12:21:50Z</dcterms:modified>
</cp:coreProperties>
</file>