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62" r:id="rId3"/>
    <p:sldId id="256" r:id="rId4"/>
    <p:sldId id="257" r:id="rId5"/>
    <p:sldId id="263" r:id="rId6"/>
    <p:sldId id="260" r:id="rId7"/>
    <p:sldId id="259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123"/>
            <a:ext cx="2133600" cy="255586"/>
          </a:xfrm>
        </p:spPr>
        <p:txBody>
          <a:bodyPr anchor="b"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123"/>
            <a:ext cx="2895600" cy="255586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123"/>
            <a:ext cx="2133600" cy="255586"/>
          </a:xfrm>
        </p:spPr>
        <p:txBody>
          <a:bodyPr anchor="b"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/>
            </a:scene3d>
            <a:sp3d contourW="12700"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7014"/>
            <a:ext cx="2133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F26F7CBA-3CE0-4E21-85E8-F316E0426A28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77014"/>
            <a:ext cx="2895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77014"/>
            <a:ext cx="2133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2711B1A0-641C-4159-8D5A-37E5CB740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>
            <a:noFill/>
          </a:ln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8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gif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file:///C:\Users\&#1054;&#1083;&#1100;&#1075;&#1072;\Desktop\&#1052;&#1091;&#1079;&#1099;&#1082;&#1072;%20&#1055;&#1088;&#1077;&#1079;&#1077;&#1085;&#1090;&#1072;&#1094;&#1080;&#1103;\&#1073;&#1072;&#1088;&#1072;&#1073;&#1072;&#1085;&#1085;&#1072;&#1103;%20&#1076;&#1088;&#1086;&#1073;&#1100;%20-%20&#1041;&#1077;&#1079;%20&#1085;&#1072;&#1079;&#1074;&#1072;&#1085;&#1080;&#1103;.mp3" TargetMode="External"/><Relationship Id="rId7" Type="http://schemas.openxmlformats.org/officeDocument/2006/relationships/image" Target="../media/image20.jpeg"/><Relationship Id="rId2" Type="http://schemas.openxmlformats.org/officeDocument/2006/relationships/audio" Target="file:///C:\Users\&#1054;&#1083;&#1100;&#1075;&#1072;\Desktop\&#1052;&#1091;&#1079;&#1099;&#1082;&#1072;%20&#1055;&#1088;&#1077;&#1079;&#1077;&#1085;&#1090;&#1072;&#1094;&#1080;&#1103;\Fabrizio%20Paterlini%20-%20Colori.mp3" TargetMode="External"/><Relationship Id="rId1" Type="http://schemas.openxmlformats.org/officeDocument/2006/relationships/audio" Target="file:///C:\Users\&#1054;&#1083;&#1100;&#1075;&#1072;\Desktop\&#1052;&#1091;&#1079;&#1099;&#1082;&#1072;%20&#1055;&#1088;&#1077;&#1079;&#1077;&#1085;&#1090;&#1072;&#1094;&#1080;&#1103;\Ewan%20Dobson%20-%20Happy%20hardcore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4.gif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Ольга\Downloads\Кабинет логопеда\imgpreview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5429288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1285859"/>
            <a:ext cx="5143536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ysDot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Слушай во все уши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ysDot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Ольга\Desktop\ji05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600000">
            <a:off x="6143636" y="1214422"/>
            <a:ext cx="238125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shy.jpg"/>
          <p:cNvPicPr>
            <a:picLocks noChangeAspect="1"/>
          </p:cNvPicPr>
          <p:nvPr/>
        </p:nvPicPr>
        <p:blipFill>
          <a:blip r:embed="rId2" cstate="print"/>
          <a:srcRect t="47917" r="6666" b="5208"/>
          <a:stretch>
            <a:fillRect/>
          </a:stretch>
        </p:blipFill>
        <p:spPr>
          <a:xfrm>
            <a:off x="642910" y="1142984"/>
            <a:ext cx="3857652" cy="2714644"/>
          </a:xfrm>
          <a:prstGeom prst="rect">
            <a:avLst/>
          </a:prstGeom>
        </p:spPr>
      </p:pic>
      <p:pic>
        <p:nvPicPr>
          <p:cNvPr id="4" name="Рисунок 3" descr="images (21).jpg"/>
          <p:cNvPicPr>
            <a:picLocks noChangeAspect="1"/>
          </p:cNvPicPr>
          <p:nvPr/>
        </p:nvPicPr>
        <p:blipFill>
          <a:blip r:embed="rId3" cstate="print"/>
          <a:srcRect r="6363"/>
          <a:stretch>
            <a:fillRect/>
          </a:stretch>
        </p:blipFill>
        <p:spPr>
          <a:xfrm>
            <a:off x="4143372" y="1000108"/>
            <a:ext cx="1548000" cy="1100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ages (12).jpg"/>
          <p:cNvPicPr>
            <a:picLocks noChangeAspect="1"/>
          </p:cNvPicPr>
          <p:nvPr/>
        </p:nvPicPr>
        <p:blipFill>
          <a:blip r:embed="rId4" cstate="print"/>
          <a:srcRect l="42453" r="12735"/>
          <a:stretch>
            <a:fillRect/>
          </a:stretch>
        </p:blipFill>
        <p:spPr>
          <a:xfrm>
            <a:off x="571472" y="3143248"/>
            <a:ext cx="1357322" cy="1514475"/>
          </a:xfrm>
          <a:prstGeom prst="rect">
            <a:avLst/>
          </a:prstGeom>
        </p:spPr>
      </p:pic>
      <p:pic>
        <p:nvPicPr>
          <p:cNvPr id="6" name="Рисунок 5" descr="images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714884"/>
            <a:ext cx="1905000" cy="1743075"/>
          </a:xfrm>
          <a:prstGeom prst="rect">
            <a:avLst/>
          </a:prstGeom>
        </p:spPr>
      </p:pic>
      <p:pic>
        <p:nvPicPr>
          <p:cNvPr id="7" name="Рисунок 6" descr="images (33).jpg"/>
          <p:cNvPicPr>
            <a:picLocks noChangeAspect="1"/>
          </p:cNvPicPr>
          <p:nvPr/>
        </p:nvPicPr>
        <p:blipFill>
          <a:blip r:embed="rId6" cstate="print"/>
          <a:srcRect l="9740" b="34375"/>
          <a:stretch>
            <a:fillRect/>
          </a:stretch>
        </p:blipFill>
        <p:spPr>
          <a:xfrm>
            <a:off x="7143768" y="1285860"/>
            <a:ext cx="1404000" cy="707051"/>
          </a:xfrm>
          <a:prstGeom prst="rect">
            <a:avLst/>
          </a:prstGeom>
        </p:spPr>
      </p:pic>
      <p:pic>
        <p:nvPicPr>
          <p:cNvPr id="9" name="Рисунок 8" descr="images (3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5912439" y="1016991"/>
            <a:ext cx="1008000" cy="1259986"/>
          </a:xfrm>
          <a:prstGeom prst="rect">
            <a:avLst/>
          </a:prstGeom>
        </p:spPr>
      </p:pic>
      <p:pic>
        <p:nvPicPr>
          <p:cNvPr id="10" name="Рисунок 9" descr="images (7).jpg"/>
          <p:cNvPicPr>
            <a:picLocks noChangeAspect="1"/>
          </p:cNvPicPr>
          <p:nvPr/>
        </p:nvPicPr>
        <p:blipFill>
          <a:blip r:embed="rId8" cstate="print"/>
          <a:srcRect r="7692"/>
          <a:stretch>
            <a:fillRect/>
          </a:stretch>
        </p:blipFill>
        <p:spPr>
          <a:xfrm>
            <a:off x="6858016" y="4214818"/>
            <a:ext cx="1714512" cy="1571636"/>
          </a:xfrm>
          <a:prstGeom prst="rect">
            <a:avLst/>
          </a:prstGeom>
        </p:spPr>
      </p:pic>
      <p:pic>
        <p:nvPicPr>
          <p:cNvPr id="11" name="Рисунок 10" descr="images (1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4429132"/>
            <a:ext cx="2362200" cy="1933575"/>
          </a:xfrm>
          <a:prstGeom prst="rect">
            <a:avLst/>
          </a:prstGeom>
        </p:spPr>
      </p:pic>
      <p:pic>
        <p:nvPicPr>
          <p:cNvPr id="12" name="Рисунок 11" descr="плачет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2330" y="3071810"/>
            <a:ext cx="1285884" cy="1071570"/>
          </a:xfrm>
          <a:prstGeom prst="rect">
            <a:avLst/>
          </a:prstGeom>
        </p:spPr>
      </p:pic>
      <p:pic>
        <p:nvPicPr>
          <p:cNvPr id="2050" name="Picture 2" descr="горох, зерно"/>
          <p:cNvPicPr>
            <a:picLocks noChangeAspect="1" noChangeArrowheads="1"/>
          </p:cNvPicPr>
          <p:nvPr/>
        </p:nvPicPr>
        <p:blipFill>
          <a:blip r:embed="rId11" cstate="print"/>
          <a:srcRect l="30000" t="42373" r="46176" b="22316"/>
          <a:stretch>
            <a:fillRect/>
          </a:stretch>
        </p:blipFill>
        <p:spPr bwMode="auto">
          <a:xfrm>
            <a:off x="3214678" y="4000504"/>
            <a:ext cx="1285884" cy="1285884"/>
          </a:xfrm>
          <a:prstGeom prst="rect">
            <a:avLst/>
          </a:prstGeom>
          <a:noFill/>
        </p:spPr>
      </p:pic>
      <p:pic>
        <p:nvPicPr>
          <p:cNvPr id="14" name="Рисунок 13" descr="kids-on-pool_2500922.jpg"/>
          <p:cNvPicPr>
            <a:picLocks noChangeAspect="1"/>
          </p:cNvPicPr>
          <p:nvPr/>
        </p:nvPicPr>
        <p:blipFill>
          <a:blip r:embed="rId12" cstate="print"/>
          <a:srcRect r="15435" b="47604"/>
          <a:stretch>
            <a:fillRect/>
          </a:stretch>
        </p:blipFill>
        <p:spPr>
          <a:xfrm>
            <a:off x="4786314" y="2571744"/>
            <a:ext cx="2088000" cy="133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4143404" cy="3143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2786058"/>
            <a:ext cx="50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Доктор, доктор как нам быть?</a:t>
            </a:r>
          </a:p>
          <a:p>
            <a:r>
              <a:rPr lang="ru-RU" sz="2400" b="1" dirty="0" smtClean="0">
                <a:latin typeface="Comic Sans MS" pitchFamily="66" charset="0"/>
              </a:rPr>
              <a:t>Уши мыть или не мыть?</a:t>
            </a:r>
          </a:p>
          <a:p>
            <a:r>
              <a:rPr lang="ru-RU" sz="2400" b="1" dirty="0" smtClean="0">
                <a:latin typeface="Comic Sans MS" pitchFamily="66" charset="0"/>
              </a:rPr>
              <a:t>Если мыть, то, как нам быть:</a:t>
            </a:r>
          </a:p>
          <a:p>
            <a:r>
              <a:rPr lang="ru-RU" sz="2400" b="1" dirty="0" smtClean="0">
                <a:latin typeface="Comic Sans MS" pitchFamily="66" charset="0"/>
              </a:rPr>
              <a:t>Часто мыть или пореже?</a:t>
            </a:r>
          </a:p>
          <a:p>
            <a:r>
              <a:rPr lang="ru-RU" sz="2400" b="1" dirty="0" smtClean="0">
                <a:latin typeface="Comic Sans MS" pitchFamily="66" charset="0"/>
              </a:rPr>
              <a:t>Отвечает доктор: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omic Sans MS" pitchFamily="66" charset="0"/>
              </a:rPr>
              <a:t>Еже…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omic Sans MS" pitchFamily="66" charset="0"/>
              </a:rPr>
              <a:t>Отвечает доктор гневно:</a:t>
            </a:r>
          </a:p>
          <a:p>
            <a:r>
              <a:rPr lang="ru-RU" sz="2400" b="1" dirty="0" smtClean="0">
                <a:latin typeface="Comic Sans MS" pitchFamily="66" charset="0"/>
              </a:rPr>
              <a:t>- Еже – </a:t>
            </a:r>
            <a:r>
              <a:rPr lang="ru-RU" sz="2400" b="1" dirty="0" err="1" smtClean="0">
                <a:latin typeface="Comic Sans MS" pitchFamily="66" charset="0"/>
              </a:rPr>
              <a:t>еже</a:t>
            </a:r>
            <a:r>
              <a:rPr lang="ru-RU" sz="2400" b="1" dirty="0" smtClean="0">
                <a:latin typeface="Comic Sans MS" pitchFamily="66" charset="0"/>
              </a:rPr>
              <a:t> – </a:t>
            </a:r>
            <a:r>
              <a:rPr lang="ru-RU" sz="2400" b="1" dirty="0" err="1" smtClean="0">
                <a:latin typeface="Comic Sans MS" pitchFamily="66" charset="0"/>
              </a:rPr>
              <a:t>ежедевно</a:t>
            </a:r>
            <a:r>
              <a:rPr lang="ru-RU" sz="2400" b="1" dirty="0" smtClean="0">
                <a:latin typeface="Comic Sans MS" pitchFamily="66" charset="0"/>
              </a:rPr>
              <a:t>!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z3-336x450.jpg"/>
          <p:cNvPicPr>
            <a:picLocks noChangeAspect="1"/>
          </p:cNvPicPr>
          <p:nvPr/>
        </p:nvPicPr>
        <p:blipFill>
          <a:blip r:embed="rId2" cstate="print"/>
          <a:srcRect l="8929" t="5000" r="12053" b="4999"/>
          <a:stretch>
            <a:fillRect/>
          </a:stretch>
        </p:blipFill>
        <p:spPr>
          <a:xfrm>
            <a:off x="3643306" y="571480"/>
            <a:ext cx="2071702" cy="3214710"/>
          </a:xfrm>
          <a:prstGeom prst="rect">
            <a:avLst/>
          </a:prstGeom>
        </p:spPr>
      </p:pic>
      <p:pic>
        <p:nvPicPr>
          <p:cNvPr id="7" name="Рисунок 6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143380"/>
            <a:ext cx="1785950" cy="1643074"/>
          </a:xfrm>
          <a:prstGeom prst="rect">
            <a:avLst/>
          </a:prstGeom>
        </p:spPr>
      </p:pic>
      <p:pic>
        <p:nvPicPr>
          <p:cNvPr id="4" name="Рисунок 3" descr="getImage (31).jpg"/>
          <p:cNvPicPr>
            <a:picLocks noChangeAspect="1"/>
          </p:cNvPicPr>
          <p:nvPr/>
        </p:nvPicPr>
        <p:blipFill>
          <a:blip r:embed="rId4" cstate="print"/>
          <a:srcRect l="15962" t="6250" r="13997" b="23437"/>
          <a:stretch>
            <a:fillRect/>
          </a:stretch>
        </p:blipFill>
        <p:spPr>
          <a:xfrm>
            <a:off x="5500694" y="571480"/>
            <a:ext cx="3214710" cy="2428892"/>
          </a:xfrm>
          <a:prstGeom prst="rect">
            <a:avLst/>
          </a:prstGeom>
        </p:spPr>
      </p:pic>
      <p:pic>
        <p:nvPicPr>
          <p:cNvPr id="3" name="Рисунок 2" descr="getImage (32).jpg"/>
          <p:cNvPicPr>
            <a:picLocks noChangeAspect="1"/>
          </p:cNvPicPr>
          <p:nvPr/>
        </p:nvPicPr>
        <p:blipFill>
          <a:blip r:embed="rId5" cstate="print"/>
          <a:srcRect l="12382" t="3125" r="5329" b="26562"/>
          <a:stretch>
            <a:fillRect/>
          </a:stretch>
        </p:blipFill>
        <p:spPr>
          <a:xfrm>
            <a:off x="5643570" y="3500438"/>
            <a:ext cx="3214710" cy="2428892"/>
          </a:xfrm>
          <a:prstGeom prst="rect">
            <a:avLst/>
          </a:prstGeom>
        </p:spPr>
      </p:pic>
      <p:pic>
        <p:nvPicPr>
          <p:cNvPr id="2" name="Рисунок 1" descr="getImage (30).jpg"/>
          <p:cNvPicPr>
            <a:picLocks noChangeAspect="1"/>
          </p:cNvPicPr>
          <p:nvPr/>
        </p:nvPicPr>
        <p:blipFill>
          <a:blip r:embed="rId6" cstate="print"/>
          <a:srcRect l="16344" t="1562" r="13615" b="20312"/>
          <a:stretch>
            <a:fillRect/>
          </a:stretch>
        </p:blipFill>
        <p:spPr>
          <a:xfrm>
            <a:off x="642910" y="3500438"/>
            <a:ext cx="3214710" cy="2428892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7" cstate="print"/>
          <a:srcRect l="49621" t="15624" r="7954" b="16666"/>
          <a:stretch>
            <a:fillRect/>
          </a:stretch>
        </p:blipFill>
        <p:spPr>
          <a:xfrm>
            <a:off x="714348" y="571480"/>
            <a:ext cx="3000396" cy="250033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428736"/>
            <a:ext cx="414340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142985"/>
            <a:ext cx="492922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Ольга\Downloads\Новая папка\images (34).jpg"/>
          <p:cNvPicPr>
            <a:picLocks noChangeAspect="1" noChangeArrowheads="1"/>
          </p:cNvPicPr>
          <p:nvPr/>
        </p:nvPicPr>
        <p:blipFill>
          <a:blip r:embed="rId2" cstate="print"/>
          <a:srcRect l="5556" t="5882" r="11112" b="11765"/>
          <a:stretch>
            <a:fillRect/>
          </a:stretch>
        </p:blipFill>
        <p:spPr bwMode="auto">
          <a:xfrm>
            <a:off x="7358082" y="428604"/>
            <a:ext cx="1071570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714884"/>
            <a:ext cx="8001056" cy="1571636"/>
          </a:xfrm>
          <a:prstGeom prst="rect">
            <a:avLst/>
          </a:prstGeom>
        </p:spPr>
      </p:pic>
      <p:pic>
        <p:nvPicPr>
          <p:cNvPr id="3" name="Рисунок 2" descr="medved1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857232"/>
            <a:ext cx="7715304" cy="476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07413-ed439f09f87c34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142984"/>
            <a:ext cx="250033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906817-b1f92354ab8086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357562"/>
            <a:ext cx="285752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907583-5c5122d33c90d49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1" y="4214818"/>
            <a:ext cx="235745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Ewan Dobson - Happy hardc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428992" y="1071546"/>
            <a:ext cx="304800" cy="304800"/>
          </a:xfrm>
          <a:prstGeom prst="rect">
            <a:avLst/>
          </a:prstGeom>
        </p:spPr>
      </p:pic>
      <p:pic>
        <p:nvPicPr>
          <p:cNvPr id="7" name="Fabrizio Paterlini - Color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7215206" y="3071810"/>
            <a:ext cx="304800" cy="304800"/>
          </a:xfrm>
          <a:prstGeom prst="rect">
            <a:avLst/>
          </a:prstGeom>
        </p:spPr>
      </p:pic>
      <p:pic>
        <p:nvPicPr>
          <p:cNvPr id="8" name="барабанная дробь - Без названи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2928926" y="3857628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0800000" flipV="1">
            <a:off x="3357554" y="385762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3714744" y="1142984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15272" y="3000372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18" name="Рисунок 17" descr="2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5008" y="857232"/>
            <a:ext cx="250033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6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31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5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572560" cy="5429288"/>
          </a:xfrm>
          <a:prstGeom prst="rect">
            <a:avLst/>
          </a:prstGeom>
        </p:spPr>
      </p:pic>
      <p:pic>
        <p:nvPicPr>
          <p:cNvPr id="4" name="Рисунок 3" descr="razdelitel-6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3"/>
            <a:ext cx="8429684" cy="100013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print"/>
          <a:srcRect l="12500" r="12500" b="20000"/>
          <a:stretch>
            <a:fillRect/>
          </a:stretch>
        </p:blipFill>
        <p:spPr>
          <a:xfrm rot="16200000">
            <a:off x="3677721" y="1465759"/>
            <a:ext cx="1714512" cy="1497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images (21).jpg"/>
          <p:cNvPicPr>
            <a:picLocks noChangeAspect="1"/>
          </p:cNvPicPr>
          <p:nvPr/>
        </p:nvPicPr>
        <p:blipFill>
          <a:blip r:embed="rId3" cstate="print"/>
          <a:srcRect r="6363"/>
          <a:stretch>
            <a:fillRect/>
          </a:stretch>
        </p:blipFill>
        <p:spPr>
          <a:xfrm>
            <a:off x="714348" y="1357298"/>
            <a:ext cx="1872000" cy="1330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загруженное (2).jpg"/>
          <p:cNvPicPr>
            <a:picLocks noChangeAspect="1"/>
          </p:cNvPicPr>
          <p:nvPr/>
        </p:nvPicPr>
        <p:blipFill>
          <a:blip r:embed="rId4" cstate="print"/>
          <a:srcRect l="27439" r="14634" b="8536"/>
          <a:stretch>
            <a:fillRect/>
          </a:stretch>
        </p:blipFill>
        <p:spPr>
          <a:xfrm>
            <a:off x="6429388" y="1285860"/>
            <a:ext cx="2071702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загруженное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286124"/>
            <a:ext cx="1643074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22712.jpg"/>
          <p:cNvPicPr>
            <a:picLocks noChangeAspect="1"/>
          </p:cNvPicPr>
          <p:nvPr/>
        </p:nvPicPr>
        <p:blipFill>
          <a:blip r:embed="rId6" cstate="print"/>
          <a:srcRect l="12500" t="8620" r="7500" b="25862"/>
          <a:stretch>
            <a:fillRect/>
          </a:stretch>
        </p:blipFill>
        <p:spPr>
          <a:xfrm>
            <a:off x="2928926" y="3571876"/>
            <a:ext cx="2786082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Depositphotos_7206445_S.jpg"/>
          <p:cNvPicPr>
            <a:picLocks noChangeAspect="1"/>
          </p:cNvPicPr>
          <p:nvPr/>
        </p:nvPicPr>
        <p:blipFill>
          <a:blip r:embed="rId7" cstate="print"/>
          <a:srcRect l="15560" t="12998" r="19485"/>
          <a:stretch>
            <a:fillRect/>
          </a:stretch>
        </p:blipFill>
        <p:spPr>
          <a:xfrm>
            <a:off x="6215074" y="3857628"/>
            <a:ext cx="2357454" cy="2198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4).jpg"/>
          <p:cNvPicPr>
            <a:picLocks noChangeAspect="1"/>
          </p:cNvPicPr>
          <p:nvPr/>
        </p:nvPicPr>
        <p:blipFill>
          <a:blip r:embed="rId2" cstate="print"/>
          <a:srcRect l="16949" t="2325" r="1695" b="2326"/>
          <a:stretch>
            <a:fillRect/>
          </a:stretch>
        </p:blipFill>
        <p:spPr>
          <a:xfrm>
            <a:off x="5072066" y="3000372"/>
            <a:ext cx="3429024" cy="2857520"/>
          </a:xfrm>
          <a:prstGeom prst="rect">
            <a:avLst/>
          </a:prstGeom>
        </p:spPr>
      </p:pic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>
          <a:xfrm>
            <a:off x="714348" y="1500174"/>
            <a:ext cx="3214710" cy="2571768"/>
          </a:xfrm>
          <a:prstGeom prst="rect">
            <a:avLst/>
          </a:prstGeom>
        </p:spPr>
      </p:pic>
      <p:pic>
        <p:nvPicPr>
          <p:cNvPr id="4" name="Рисунок 3" descr="Deti6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571612"/>
            <a:ext cx="1785950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_ID03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456</TotalTime>
  <Words>50</Words>
  <Application>Microsoft Office PowerPoint</Application>
  <PresentationFormat>Экран (4:3)</PresentationFormat>
  <Paragraphs>12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Academic_ID03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Калинина</dc:creator>
  <cp:lastModifiedBy>ОЛЬГА</cp:lastModifiedBy>
  <cp:revision>54</cp:revision>
  <dcterms:created xsi:type="dcterms:W3CDTF">2014-04-18T13:51:09Z</dcterms:created>
  <dcterms:modified xsi:type="dcterms:W3CDTF">2014-04-27T12:43:46Z</dcterms:modified>
</cp:coreProperties>
</file>