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https://ds04.infourok.ru/uploads/ex/05e6/0001b395-98c2c504/hello_html_13ed78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57999" cy="914400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08720" y="632804"/>
            <a:ext cx="5328592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r>
              <a:rPr kumimoji="0" lang="ru-RU" sz="5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мастер-класс</a:t>
            </a:r>
            <a:br>
              <a:rPr kumimoji="0" lang="ru-RU" sz="5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ПЕДАГОГОВ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ДОУ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</a:t>
            </a:r>
            <a:endParaRPr kumimoji="0" lang="ru-RU" sz="40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«Народные игры как уникальный способ познания мира детьми старшего дошкольного возраста»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124744" y="7270848"/>
            <a:ext cx="45365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Автор: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Реутина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З.А.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 МБДОУ  «Малышок» с. Доброе.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ds04.infourok.ru/uploads/ex/05e6/0001b395-98c2c504/hello_html_13ed78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57999" cy="9144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08720" y="961994"/>
            <a:ext cx="511256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мастер-класса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раскрыть воспитательно-познавательный потенциал и практическую значимость народных игр.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Ознакомление участников мастер-класса с отдельными играми разных народов.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Развитие представлений о возможности классификации народных игр по сходным признакам, по содержанию, по атрибутике, по отличительным признакам;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Формирование практических навыков организации и проведения народных игр.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ds04.infourok.ru/uploads/ex/05e6/0001b395-98c2c504/hello_html_13ed78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7999" cy="9144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36712" y="1769922"/>
            <a:ext cx="511256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Вводная часть: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-Уважаемые коллеги! Я предлагаю, передавая друг другу мячик, ответить на следующий вопрос: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--Какие методы, приёмы, формы вы используете в своей работе, знакомя детей с окружающим миром?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---А как вы думаете, какую познавательную ценность имеют для детей дошкольного возраста народные игры?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0728" y="5076056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ds04.infourok.ru/uploads/ex/05e6/0001b395-98c2c504/hello_html_13ed78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57999" cy="9144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52736" y="1259632"/>
            <a:ext cx="496855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часть: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Уважаемые коллеги! Я согласна со всеми вашими высказываниями и хочу представить гипотезу, которую мы должны доказать или опровергнуть в ходе мастер-класса. Я предполагаю, что народные игры являются уникальным способом познания мира старшими дошкольниками.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я так считаю!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ds04.infourok.ru/uploads/ex/05e6/0001b395-98c2c504/hello_html_13ed78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57999" cy="9144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80728" y="468099"/>
            <a:ext cx="4968552" cy="75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ародная игра – это уникальный способ усвоить основы устройства мира.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Хотите в этом убедиться, тогда я предлагаю вам окунуться в неповторимый мир фольклорных игр разных народов.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№ 1.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Начать нашу работу я предлагаю с составления мини картотеки народных игр.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Первая группа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должна выбрать 3 игры о живой и неживой природе (животных, птицах, природных явлениях, смене времен года, времени суток и др.)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Вторая группа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выбирает 3 игры, отражающие быт, повседневные занятия того или иного народа.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Третья группа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выбирает игры – соревнования, состязания, где есть возможность помериться силой, ловкостью и т.д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b="1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 участниками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мастер-класса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ds04.infourok.ru/uploads/ex/05e6/0001b395-98c2c504/hello_html_13ed78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57999" cy="9144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80728" y="4038306"/>
            <a:ext cx="49685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24744" y="539552"/>
            <a:ext cx="46805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--По каким признакам вы классифицировали игры?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вам помогло определить вид игры? 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80728" y="2216322"/>
            <a:ext cx="49685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--Как вы думаете, какие познания даёт нам каждая группа игр?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08720" y="3769596"/>
            <a:ext cx="511256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Например, игры на силу и ловкость – это какая образовательная область…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использованием художественного слова – это образовательная область …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быте, ремёслах, природе – это какая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образовательная область …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музыкальным сопровождением – это область …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правилами – это образовательная область ……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ds04.infourok.ru/uploads/ex/05e6/0001b395-98c2c504/hello_html_13ed78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57999" cy="9144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80728" y="4038306"/>
            <a:ext cx="49685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0728" y="755577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08720" y="782430"/>
            <a:ext cx="48965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№ 2.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Игра «Садовник»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3" descr="https://ds03.infourok.ru/uploads/ex/02e7/00008b9e-eadecd54/2/img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0728" y="1259632"/>
            <a:ext cx="5256584" cy="568863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980728" y="6603326"/>
            <a:ext cx="41122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Спасибо, уважаемые      коллеги! 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ds04.infourok.ru/uploads/ex/05e6/0001b395-98c2c504/hello_html_13ed78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57999" cy="9144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80728" y="4038306"/>
            <a:ext cx="49685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36712" y="532433"/>
            <a:ext cx="518457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Заключительная часть: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и это ещё не всё! Народная игра универсальна ещё и потому, что позволяет превратить любой самый обычный предмет в атрибут для игры, несущий свой особенный смысл.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Игра с </a:t>
            </a: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резинкой</a:t>
            </a: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b="1" u="sng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80728" y="3181306"/>
            <a:ext cx="5040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для участников с мячом .</a:t>
            </a:r>
            <a:r>
              <a:rPr lang="ru-RU" sz="2400" b="1" u="sng" dirty="0" smtClean="0"/>
              <a:t> </a:t>
            </a: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Итак, народные игры…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196752" y="5730996"/>
            <a:ext cx="475252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08720" y="4159760"/>
            <a:ext cx="50405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Интересны и увлекательны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Приобщают к  нашей культуре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Знакомят с окружающим миром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Доступны каждому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Решают задачи всех образовательных областей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Народные игры являются уникальным способом познания мира старшими дошкольниками.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ds04.infourok.ru/uploads/ex/05e6/0001b395-98c2c504/hello_html_13ed78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57999" cy="9144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80728" y="4038306"/>
            <a:ext cx="49685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36712" y="1825094"/>
            <a:ext cx="51845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124744" y="3347864"/>
            <a:ext cx="5040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b="1" u="sng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836712" y="518444"/>
            <a:ext cx="5616624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 народных играх нет педагогической навязчивости и вместе с тем они вполне педагогичны».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Александра Платоновна Усова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играйте, творите, развлекайтесь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328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EVM</dc:creator>
  <cp:lastModifiedBy>EVM</cp:lastModifiedBy>
  <cp:revision>13</cp:revision>
  <dcterms:created xsi:type="dcterms:W3CDTF">2019-04-04T16:23:50Z</dcterms:created>
  <dcterms:modified xsi:type="dcterms:W3CDTF">2019-04-14T17:39:52Z</dcterms:modified>
</cp:coreProperties>
</file>