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8" r:id="rId3"/>
    <p:sldId id="259" r:id="rId4"/>
    <p:sldId id="260" r:id="rId5"/>
    <p:sldId id="261" r:id="rId6"/>
    <p:sldId id="262" r:id="rId7"/>
    <p:sldId id="272" r:id="rId8"/>
    <p:sldId id="269" r:id="rId9"/>
    <p:sldId id="270" r:id="rId10"/>
    <p:sldId id="271" r:id="rId11"/>
    <p:sldId id="273" r:id="rId12"/>
    <p:sldId id="264" r:id="rId13"/>
    <p:sldId id="266" r:id="rId14"/>
    <p:sldId id="267" r:id="rId15"/>
    <p:sldId id="274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622961E-1FFF-4EBF-B64A-F18D05DB2470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4284E07-F5B8-4BC3-B9A3-CBC5F6ACCCE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484784"/>
            <a:ext cx="6696743" cy="17021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Формы организации работы в мини-музеях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rgbClr val="0070C0"/>
                </a:solidFill>
              </a:rPr>
              <a:t>МАДОУ ДС №29 «Ёлочка»</a:t>
            </a:r>
            <a:endParaRPr lang="ru-RU" dirty="0">
              <a:solidFill>
                <a:srgbClr val="0070C0"/>
              </a:solidFill>
            </a:endParaRPr>
          </a:p>
          <a:p>
            <a:pPr algn="r"/>
            <a:r>
              <a:rPr lang="ru-RU" dirty="0" smtClean="0">
                <a:solidFill>
                  <a:srgbClr val="0070C0"/>
                </a:solidFill>
              </a:rPr>
              <a:t>Грачева Наталья Михайловна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4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2822575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99" y="3261299"/>
            <a:ext cx="2569250" cy="34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41" y="116632"/>
            <a:ext cx="2880320" cy="383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61299"/>
            <a:ext cx="252412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62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wnloads\IMG-327df59b33001d94b64b023a95631996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2" y="571436"/>
            <a:ext cx="3852428" cy="288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Downloads\IMG-a2fd41869a07a9e6f4e618d7839d974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71436"/>
            <a:ext cx="3852428" cy="288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к\Downloads\IMG-e8770aba8587aed59993122f54aceb60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/>
          <a:stretch/>
        </p:blipFill>
        <p:spPr bwMode="auto">
          <a:xfrm>
            <a:off x="4624148" y="3577463"/>
            <a:ext cx="3831499" cy="30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к\Desktop\музей\IMG_20190410_0953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9" b="5244"/>
          <a:stretch/>
        </p:blipFill>
        <p:spPr bwMode="auto">
          <a:xfrm>
            <a:off x="664490" y="3577463"/>
            <a:ext cx="3615232" cy="304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727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Лилия\Desktop\Маринина\IMG_0290-31-01-19-09-2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6" y="764704"/>
            <a:ext cx="3768952" cy="282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Лилия\Desktop\Маринина\IMG_2462-31-01-19-09-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r="9139"/>
          <a:stretch/>
        </p:blipFill>
        <p:spPr bwMode="auto">
          <a:xfrm>
            <a:off x="4644008" y="823747"/>
            <a:ext cx="3754581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Лилия\Desktop\Маринина\IMG_2593-01-02-19-12-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9" y="3861047"/>
            <a:ext cx="3511206" cy="2633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Лилия\Desktop\Маринина\IMG_2591-01-02-19-12-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94" y="3861048"/>
            <a:ext cx="3511207" cy="2633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3038"/>
            <a:ext cx="3096344" cy="3611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15851"/>
            <a:ext cx="3431156" cy="257479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3038"/>
            <a:ext cx="2859087" cy="3810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3" y="3953869"/>
            <a:ext cx="4093021" cy="279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401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227694" cy="39600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4664"/>
            <a:ext cx="2230800" cy="39600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99" y="3645024"/>
            <a:ext cx="5291137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4664"/>
            <a:ext cx="242954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28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7879"/>
            <a:ext cx="3489067" cy="464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пк\Desktop\музей\IMG_20190410_095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3793"/>
            <a:ext cx="3460195" cy="46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422803" cy="256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77072"/>
            <a:ext cx="3408363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556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Спасибо за внимание</a:t>
            </a:r>
            <a:r>
              <a:rPr lang="ru-RU" dirty="0" smtClean="0">
                <a:cs typeface="Times New Roman" panose="02020603050405020304" pitchFamily="18" charset="0"/>
              </a:rPr>
              <a:t>!</a:t>
            </a:r>
            <a:endParaRPr 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3"/>
            <a:ext cx="3096344" cy="412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77" y="2594257"/>
            <a:ext cx="3074316" cy="40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7" y="677017"/>
            <a:ext cx="41036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670268"/>
            <a:ext cx="407193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52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1 Подготовительный </a:t>
            </a:r>
            <a:r>
              <a:rPr lang="ru-RU" sz="28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–</a:t>
            </a:r>
            <a:br>
              <a:rPr lang="ru-RU" sz="2800" dirty="0" smtClean="0">
                <a:solidFill>
                  <a:srgbClr val="0070C0"/>
                </a:solidFill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Планирование мини-музея.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 литературы на тему «Музейная педагогика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Выготского,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Ж.Пиаже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М.Монтессори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А.В.Бакушинского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Е.В. Волковой и др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15870"/>
            <a:ext cx="1625357" cy="251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5429">
            <a:off x="724499" y="3298346"/>
            <a:ext cx="1518295" cy="22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3090"/>
            <a:ext cx="1660138" cy="236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lib.asu.ru/altasia2016/img1/m0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56603"/>
            <a:ext cx="1569011" cy="238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radost.mskobr.ru/files/izdatelstvo/belyako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033">
            <a:off x="6919139" y="3452934"/>
            <a:ext cx="1531677" cy="220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7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351" y="25121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7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2 этап – практический </a:t>
            </a:r>
            <a:br>
              <a:rPr lang="ru-RU" sz="2700" dirty="0" smtClean="0">
                <a:solidFill>
                  <a:srgbClr val="0070C0"/>
                </a:solidFill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«Создание мини-музеев»</a:t>
            </a:r>
            <a:endParaRPr lang="ru-RU" sz="27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96752"/>
            <a:ext cx="820891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/>
              <a:t>1. Выбор </a:t>
            </a:r>
            <a:r>
              <a:rPr lang="ru-RU" sz="2300" dirty="0"/>
              <a:t>темы мини-музея.</a:t>
            </a:r>
          </a:p>
          <a:p>
            <a:r>
              <a:rPr lang="ru-RU" sz="2300" dirty="0"/>
              <a:t>2. Определение места размещения мини-музея.</a:t>
            </a:r>
          </a:p>
          <a:p>
            <a:r>
              <a:rPr lang="ru-RU" sz="2300" dirty="0"/>
              <a:t>3. Планирование экспозиций</a:t>
            </a:r>
          </a:p>
          <a:p>
            <a:r>
              <a:rPr lang="ru-RU" sz="2300" dirty="0"/>
              <a:t>4. Выбор дизайна оформления мини-музея.</a:t>
            </a:r>
          </a:p>
          <a:p>
            <a:r>
              <a:rPr lang="ru-RU" sz="2300" dirty="0"/>
              <a:t>5. Подбор экспонатов.</a:t>
            </a:r>
          </a:p>
          <a:p>
            <a:r>
              <a:rPr lang="ru-RU" sz="2300" dirty="0"/>
              <a:t>6. Оформление визитной карточки и паспорта мини-музея.</a:t>
            </a:r>
          </a:p>
          <a:p>
            <a:r>
              <a:rPr lang="ru-RU" sz="2300" dirty="0"/>
              <a:t>7. Разработка форм работы с экспозициями мини-музеев.</a:t>
            </a:r>
          </a:p>
          <a:p>
            <a:r>
              <a:rPr lang="ru-RU" sz="2300" dirty="0"/>
              <a:t>8. Разработка ознакомительной экскурсии в мини-музей</a:t>
            </a:r>
          </a:p>
          <a:p>
            <a:r>
              <a:rPr lang="ru-RU" sz="2300" dirty="0"/>
              <a:t>9. Разработка конспектов занятий с использованием экспозиций мини-музея</a:t>
            </a:r>
          </a:p>
          <a:p>
            <a:r>
              <a:rPr lang="ru-RU" sz="2300" dirty="0"/>
              <a:t>10. Планирование организации поисково-познавательной деятельности в мини-музеях</a:t>
            </a:r>
            <a:r>
              <a:rPr lang="ru-RU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73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510" y="61697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cs typeface="Times New Roman" panose="02020603050405020304" pitchFamily="18" charset="0"/>
              </a:rPr>
              <a:t>3 этап – презентационный – </a:t>
            </a:r>
            <a:r>
              <a:rPr lang="ru-RU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70C0"/>
                </a:solidFill>
                <a:cs typeface="Times New Roman" panose="02020603050405020304" pitchFamily="18" charset="0"/>
              </a:rPr>
              <a:t>Представление мини-музеев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5" name="Picture 3" descr="C:\Users\Лилия\Desktop\Маринина\IMG_2587-01-02-19-12-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72" y="1452920"/>
            <a:ext cx="3266065" cy="262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Лилия\Desktop\Маринина\IMG_2600-01-02-19-12-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086" y="1329444"/>
            <a:ext cx="2443010" cy="4343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Лилия\Desktop\Маринина\IMG_2602-01-02-19-12-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78" y="1426312"/>
            <a:ext cx="2220327" cy="394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Лилия\Desktop\Маринина\IMG_2603-01-02-19-12-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85971"/>
            <a:ext cx="3454009" cy="2590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58" y="4076420"/>
            <a:ext cx="3450830" cy="259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6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7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Четвертый этап, </a:t>
            </a:r>
            <a:r>
              <a:rPr lang="ru-RU" sz="27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деятельностный</a:t>
            </a:r>
            <a:r>
              <a:rPr lang="ru-RU" sz="27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- «Функционирование мини-музеев»</a:t>
            </a:r>
            <a:endParaRPr lang="ru-RU" sz="27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0132"/>
            <a:ext cx="3738312" cy="280529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lumMod val="40000"/>
                <a:lumOff val="6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231057" cy="409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73" y="4077072"/>
            <a:ext cx="3519191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2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484784"/>
            <a:ext cx="748883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/>
              <a:t>•</a:t>
            </a:r>
            <a:r>
              <a:rPr lang="ru-RU" sz="2100" dirty="0"/>
              <a:t>Проведение экскурсий, занятий, кружков, тематических вечеров, выставок, конкурсов, праздников, развлечений, театрализованной деятельности.</a:t>
            </a:r>
          </a:p>
          <a:p>
            <a:r>
              <a:rPr lang="ru-RU" sz="2100" dirty="0"/>
              <a:t>•Сотрудничество с социальными партнерами.</a:t>
            </a:r>
          </a:p>
          <a:p>
            <a:r>
              <a:rPr lang="ru-RU" sz="2100" dirty="0"/>
              <a:t>•Взаимосвязь с другими музеями.</a:t>
            </a:r>
          </a:p>
          <a:p>
            <a:r>
              <a:rPr lang="ru-RU" sz="2100" dirty="0"/>
              <a:t>•Беседы о нашем крае.</a:t>
            </a:r>
          </a:p>
          <a:p>
            <a:r>
              <a:rPr lang="ru-RU" sz="2100" dirty="0"/>
              <a:t>•Организация передвижных выставок из фотокопий музейных экспонатов по соответствующим темам.</a:t>
            </a:r>
          </a:p>
          <a:p>
            <a:r>
              <a:rPr lang="ru-RU" sz="2100" dirty="0"/>
              <a:t>•Все проводимые мероприятия фиксируются секретарем в "Журнале учета массовых мероприятий". </a:t>
            </a:r>
          </a:p>
          <a:p>
            <a:r>
              <a:rPr lang="ru-RU" sz="2100" dirty="0"/>
              <a:t>•Посетители мини - музея могут поделиться своими впечатлениями в "Книге отзывов о мини - музее".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303039"/>
            <a:ext cx="65527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latin typeface="+mj-lt"/>
              </a:rPr>
              <a:t>Один из критериев деятельности мини - музея - это разнообразие форм работы:</a:t>
            </a:r>
          </a:p>
        </p:txBody>
      </p:sp>
    </p:spTree>
    <p:extLst>
      <p:ext uri="{BB962C8B-B14F-4D97-AF65-F5344CB8AC3E}">
        <p14:creationId xmlns:p14="http://schemas.microsoft.com/office/powerpoint/2010/main" val="506282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48" y="3645024"/>
            <a:ext cx="4072795" cy="295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0964"/>
            <a:ext cx="3841428" cy="288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4104456" cy="286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" y="3645024"/>
            <a:ext cx="3752360" cy="281520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8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05" y="3679685"/>
            <a:ext cx="4219626" cy="29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8" y="3689889"/>
            <a:ext cx="3790630" cy="28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8" y="449492"/>
            <a:ext cx="4185211" cy="320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5388"/>
            <a:ext cx="3954168" cy="296727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2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418</TotalTime>
  <Words>233</Words>
  <Application>Microsoft Office PowerPoint</Application>
  <PresentationFormat>Экран (4:3)</PresentationFormat>
  <Paragraphs>37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Эркер</vt:lpstr>
      <vt:lpstr>Формы организации работы в мини-музеях</vt:lpstr>
      <vt:lpstr>Презентация PowerPoint</vt:lpstr>
      <vt:lpstr>1 Подготовительный –  Планирование мини-музея.  </vt:lpstr>
      <vt:lpstr>2 этап – практический  «Создание мини-музеев»</vt:lpstr>
      <vt:lpstr>3 этап – презентационный –  «Представление мини-музеев» </vt:lpstr>
      <vt:lpstr>Четвертый этап, деятельностный - «Функционирование мини-музеев»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Лилия</dc:creator>
  <cp:lastModifiedBy>пк</cp:lastModifiedBy>
  <cp:revision>39</cp:revision>
  <dcterms:created xsi:type="dcterms:W3CDTF">2019-02-06T07:09:11Z</dcterms:created>
  <dcterms:modified xsi:type="dcterms:W3CDTF">2019-04-14T15:03:11Z</dcterms:modified>
</cp:coreProperties>
</file>