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96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34B08-E1EB-466B-91D5-FB7E446EF94E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7B691-9FA4-4EC6-BABA-3783F2066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B691-9FA4-4EC6-BABA-3783F2066C8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EC9-A9B0-4B53-BB93-971769F20004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F9F-35B0-40AE-8172-5F1526248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EC9-A9B0-4B53-BB93-971769F20004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F9F-35B0-40AE-8172-5F1526248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EC9-A9B0-4B53-BB93-971769F20004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F9F-35B0-40AE-8172-5F1526248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EC9-A9B0-4B53-BB93-971769F20004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F9F-35B0-40AE-8172-5F1526248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EC9-A9B0-4B53-BB93-971769F20004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F9F-35B0-40AE-8172-5F1526248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EC9-A9B0-4B53-BB93-971769F20004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F9F-35B0-40AE-8172-5F1526248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EC9-A9B0-4B53-BB93-971769F20004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F9F-35B0-40AE-8172-5F1526248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EC9-A9B0-4B53-BB93-971769F20004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F9F-35B0-40AE-8172-5F1526248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EC9-A9B0-4B53-BB93-971769F20004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F9F-35B0-40AE-8172-5F1526248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EC9-A9B0-4B53-BB93-971769F20004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F9F-35B0-40AE-8172-5F1526248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EC9-A9B0-4B53-BB93-971769F20004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F9F-35B0-40AE-8172-5F1526248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BDEC9-A9B0-4B53-BB93-971769F20004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53F9F-35B0-40AE-8172-5F1526248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ocuments\f71cbc2edfa001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ocuments\a3b122db7765db.mp3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User\Downloads\&#1041;&#1077;&#1083;&#1086;&#1095;&#1082;&#1072;.%20(720p).mp4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27149"/>
            <a:ext cx="9144000" cy="5270649"/>
          </a:xfrm>
        </p:spPr>
      </p:pic>
      <p:sp>
        <p:nvSpPr>
          <p:cNvPr id="5" name="TextBox 4"/>
          <p:cNvSpPr txBox="1"/>
          <p:nvPr/>
        </p:nvSpPr>
        <p:spPr>
          <a:xfrm>
            <a:off x="1691680" y="123478"/>
            <a:ext cx="58326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Лесные жители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группа раннего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50785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Волкова Е.В.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оспитатель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/с «Светлячок»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ochinenie_jivotnie_zim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075806"/>
            <a:ext cx="1944216" cy="192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19382192_1363532720_1363277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87" y="771550"/>
            <a:ext cx="1834817" cy="2015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kartinkijane.ru-478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131590"/>
            <a:ext cx="1584176" cy="1823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загружен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147814"/>
            <a:ext cx="1723256" cy="1876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rasskazy-o-zime-i-o-zhivotnykh-zimo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1779662"/>
            <a:ext cx="2232248" cy="1528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планы Колобок\70315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9199"/>
            <a:ext cx="9144000" cy="518269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51520" y="843558"/>
            <a:ext cx="2376263" cy="25853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Наступила зима. В лесу тихо и только белый снег падает из серых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туч.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в лесу много снега. И мы можем встретить в нем много разных диких зверей.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9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zimnie-novogodnie-fonyi-500x37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51470"/>
            <a:ext cx="9144000" cy="6388174"/>
          </a:xfrm>
        </p:spPr>
      </p:pic>
      <p:pic>
        <p:nvPicPr>
          <p:cNvPr id="7" name="Содержимое 6" descr="322629766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915566"/>
            <a:ext cx="3312368" cy="2304256"/>
          </a:xfrm>
        </p:spPr>
      </p:pic>
      <p:pic>
        <p:nvPicPr>
          <p:cNvPr id="9" name="Рисунок 8" descr="belyy_zayac_160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715766"/>
            <a:ext cx="360040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860032" y="98757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сугроба на опушке,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Чьи-то выглянули ушки.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помчался прыг да скок,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Белый маленький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зверёк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267495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ЗАЯЦ БЕЛЯК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1a73c0ecc87803a9b7357f0c22c75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291830"/>
            <a:ext cx="2448272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043608" y="4803998"/>
            <a:ext cx="196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зайчонок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8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8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8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allAtOnce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zimnie-novogodnie-fonyi-500x37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6" name="Прямоугольник 5"/>
          <p:cNvSpPr/>
          <p:nvPr/>
        </p:nvSpPr>
        <p:spPr>
          <a:xfrm>
            <a:off x="4424363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131590"/>
            <a:ext cx="2592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Рыжая плутовка,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Хитрая да ловкая.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Хвост пушистый,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Мех золотистый.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лесу живет,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деревне кур крадет.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9548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РЫЖАЯ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01215569_1369081915_coolanimalgifs00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715766"/>
            <a:ext cx="2952328" cy="2202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15" descr="tmb_28595_5588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2699792" y="1491630"/>
            <a:ext cx="25922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453145605_imagesbase.ru-31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339502"/>
            <a:ext cx="31683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f71cbc2edfa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6216" y="221171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Лиса и лисёнок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1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0_50374_df88dea1_XL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56877"/>
            <a:ext cx="4038600" cy="2680621"/>
          </a:xfrm>
        </p:spPr>
      </p:pic>
      <p:pic>
        <p:nvPicPr>
          <p:cNvPr id="7" name="Содержимое 6" descr="zimnie-novogodnie-fonyi-500x37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36562"/>
            <a:ext cx="9144000" cy="5380062"/>
          </a:xfrm>
        </p:spPr>
      </p:pic>
      <p:sp>
        <p:nvSpPr>
          <p:cNvPr id="8" name="Прямоугольник 7"/>
          <p:cNvSpPr/>
          <p:nvPr/>
        </p:nvSpPr>
        <p:spPr>
          <a:xfrm>
            <a:off x="4211960" y="627534"/>
            <a:ext cx="42484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Косолапый и большой,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Спит в берлоге он зимой.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Любит шишки, любит мёд,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Ну-ка, кто же назовет?</a:t>
            </a:r>
            <a:r>
              <a:rPr lang="ru-RU" sz="2400" dirty="0" smtClean="0">
                <a:latin typeface="Century" pitchFamily="18" charset="0"/>
              </a:rPr>
              <a:t> </a:t>
            </a:r>
          </a:p>
          <a:p>
            <a:endParaRPr lang="ru-RU" sz="2000" b="1" dirty="0"/>
          </a:p>
        </p:txBody>
      </p:sp>
      <p:pic>
        <p:nvPicPr>
          <p:cNvPr id="9" name="Picture 3" descr="C:\Users\Андрей\Desktop\Новая папка\0008-006-ZHilische-medved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067694"/>
            <a:ext cx="2448272" cy="291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0_50374_df88dea1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15566"/>
            <a:ext cx="374441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267744" y="0"/>
            <a:ext cx="48965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МЕДВЕДЬ</a:t>
            </a:r>
          </a:p>
          <a:p>
            <a:endParaRPr lang="ru-RU" dirty="0"/>
          </a:p>
        </p:txBody>
      </p:sp>
      <p:pic>
        <p:nvPicPr>
          <p:cNvPr id="13" name="Рисунок 12" descr="unit_3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507854"/>
            <a:ext cx="1872208" cy="14381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9592" y="4659982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Медведица и медвежонок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6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6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6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6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zimnie-novogodnie-fonyi-500x37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7" name="Рисунок 6" descr="tumblr_nz3je98uzJ1syw7nno1_5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851670"/>
            <a:ext cx="280831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if-wolf-Favim.com-262154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571750"/>
            <a:ext cx="2952328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0_b82f0_55ab2e6e_L.gif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179512" y="195486"/>
            <a:ext cx="295232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339752" y="267494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ВОЛК</a:t>
            </a:r>
          </a:p>
          <a:p>
            <a:pPr algn="ctr"/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843558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стае  я живу  в лесу,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Всем  зверушкам  страх несу.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Грозно вдруг  зубами  щелк!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свирепый  серый…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a3b122db7765d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  <p:pic>
        <p:nvPicPr>
          <p:cNvPr id="13" name="Рисунок 12" descr="pic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3660006"/>
            <a:ext cx="2016224" cy="1483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331640" y="4803998"/>
            <a:ext cx="854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волчата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5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/>
      <p:bldP spid="12" grpId="3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zimnie-novogodnie-fonyi-500x3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6" name="Белочка. (720p)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292080" y="2571750"/>
            <a:ext cx="3708920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007-008-Menja-interesuet-zhizn-belki-zimo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39502"/>
            <a:ext cx="2401902" cy="2952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7784" y="627534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лесном дупле живет?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орешки всё грызет?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грибы на ветках сушит?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кисточками ее уши.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Пушистый теплый хвост, как грелка,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Ну, конечно,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12347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3363838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87896" y="4731990"/>
            <a:ext cx="2243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Бельчата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3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43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zimnie-novogodnie-fonyi-500x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9954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http://ucthat-v-skole.ru/biblioteka/zagadki/zhivotnye/111-dikie-zhivotnye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20359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www.google.ru</a:t>
            </a:r>
            <a:endParaRPr lang="ru-RU" dirty="0"/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126</Words>
  <Application>Microsoft Office PowerPoint</Application>
  <PresentationFormat>Экран (16:9)</PresentationFormat>
  <Paragraphs>30</Paragraphs>
  <Slides>8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103</cp:revision>
  <dcterms:created xsi:type="dcterms:W3CDTF">2016-11-06T18:00:07Z</dcterms:created>
  <dcterms:modified xsi:type="dcterms:W3CDTF">2016-11-09T03:34:23Z</dcterms:modified>
</cp:coreProperties>
</file>