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0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66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76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12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4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4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16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59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85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2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A33F-2041-4488-A5B5-4DE104A3E1BA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E449-2A10-452F-8A9F-4A8B36FC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19" y="375047"/>
            <a:ext cx="8892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      «Путешествие 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                      в прошлое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                               одежды»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77811">
            <a:off x="566767" y="2821838"/>
            <a:ext cx="2434169" cy="365612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470" y="3115419"/>
            <a:ext cx="2505969" cy="3429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0166">
            <a:off x="6414520" y="2737126"/>
            <a:ext cx="2191293" cy="361140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7801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261" y="2852936"/>
            <a:ext cx="2530353" cy="3806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7317"/>
            <a:ext cx="2795414" cy="2487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3637862" cy="3487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87" y="4149080"/>
            <a:ext cx="3551541" cy="2366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02413" y="3748146"/>
            <a:ext cx="1774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Из шерсти овец стали делать шерстяные ткани.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3913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488" y="2736853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458" y="3660183"/>
            <a:ext cx="3823345" cy="286550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79231"/>
            <a:ext cx="4036547" cy="302741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225" y="161784"/>
            <a:ext cx="3448937" cy="258670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34" b="16335"/>
          <a:stretch/>
        </p:blipFill>
        <p:spPr>
          <a:xfrm>
            <a:off x="625523" y="161784"/>
            <a:ext cx="3432555" cy="2640702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1101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858" y="3174905"/>
            <a:ext cx="4784080" cy="358806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896544" cy="3672408"/>
          </a:xfrm>
        </p:spPr>
      </p:pic>
      <p:sp>
        <p:nvSpPr>
          <p:cNvPr id="7" name="Прямоугольник 6"/>
          <p:cNvSpPr/>
          <p:nvPr/>
        </p:nvSpPr>
        <p:spPr>
          <a:xfrm>
            <a:off x="5436096" y="620688"/>
            <a:ext cx="354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Давным-давно люди жили в лесу, в пещерах, и не было у них никакой одежды.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09120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Нечем было прикрыться от ветра, от дождя.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6767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12351"/>
            <a:ext cx="6698117" cy="3767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484" y="476672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 вокруг росли деревья с большими и маленькими листьями, высокая трава, лопухи, цветы. Красота!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79786"/>
            <a:ext cx="4615600" cy="30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30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5" r="27672" b="22290"/>
          <a:stretch/>
        </p:blipFill>
        <p:spPr>
          <a:xfrm>
            <a:off x="5919508" y="260648"/>
            <a:ext cx="2034296" cy="2739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807785"/>
            <a:ext cx="2510343" cy="3762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" t="3126" r="1615" b="6932"/>
          <a:stretch/>
        </p:blipFill>
        <p:spPr>
          <a:xfrm>
            <a:off x="3408196" y="3140968"/>
            <a:ext cx="5008350" cy="34895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Но ведь растениями можно не только любоваться. Можно нарвать листочки, собрать на гибкую веточку – и прикрыться.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3086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33056"/>
            <a:ext cx="5465936" cy="2804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16632"/>
            <a:ext cx="4784080" cy="35880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7259" y="548680"/>
            <a:ext cx="3912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лесах, рядом с людьми, жили разные животные. Животным не страшны ни дождь, ни ветер, ни холод.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456" y="4221088"/>
            <a:ext cx="3206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 животным так удобно в своих шкурах, значит и мне будет хорошо – подумал человек.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52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2" r="39655"/>
          <a:stretch/>
        </p:blipFill>
        <p:spPr>
          <a:xfrm>
            <a:off x="2915715" y="2632751"/>
            <a:ext cx="3336044" cy="3841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90990"/>
            <a:ext cx="2610036" cy="34800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975" y="210313"/>
            <a:ext cx="856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Так появилась одежда из шкур животных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070" y="939010"/>
            <a:ext cx="250596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00" y="1734948"/>
            <a:ext cx="8381399" cy="48473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Люди стали задумываться о более удобной одежде. А так как они были очень наблюдательные, то заметили: растет в поле трава – лен. Если ее стебли помять, то из них можно спрясть пряжу, а из пряжи сделать полотно – ткань. Такой тканью люди обматывали себя.</a:t>
            </a:r>
            <a:endParaRPr lang="ru-RU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49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7145"/>
            <a:ext cx="2664296" cy="3998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61334"/>
            <a:ext cx="2808312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3" t="5569" r="51029" b="7061"/>
          <a:stretch/>
        </p:blipFill>
        <p:spPr>
          <a:xfrm>
            <a:off x="3646391" y="234903"/>
            <a:ext cx="1851217" cy="3103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02" t="5568" r="7728" b="6250"/>
          <a:stretch/>
        </p:blipFill>
        <p:spPr>
          <a:xfrm>
            <a:off x="3369911" y="3429000"/>
            <a:ext cx="1898265" cy="33327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8176" y="4581128"/>
            <a:ext cx="3856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Мастерицы стали сшивать с помощью иголок и ниток края ткани и получились вот такие рубахи.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437112"/>
            <a:ext cx="2929131" cy="21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66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5" y="1412776"/>
            <a:ext cx="4066431" cy="2708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147" y="548680"/>
            <a:ext cx="4572000" cy="2991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256"/>
          <a:stretch/>
        </p:blipFill>
        <p:spPr>
          <a:xfrm>
            <a:off x="247477" y="4235508"/>
            <a:ext cx="3916408" cy="2283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7490" y="188640"/>
            <a:ext cx="4056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Люди научились делать нити и из другого растения – хлопка, а из нитей – ткани.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959" y="3707621"/>
            <a:ext cx="3810000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300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1</cp:lastModifiedBy>
  <cp:revision>13</cp:revision>
  <dcterms:created xsi:type="dcterms:W3CDTF">2018-05-02T10:43:39Z</dcterms:created>
  <dcterms:modified xsi:type="dcterms:W3CDTF">2019-04-30T15:29:32Z</dcterms:modified>
</cp:coreProperties>
</file>