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68" r:id="rId13"/>
    <p:sldId id="271" r:id="rId14"/>
    <p:sldId id="272" r:id="rId15"/>
    <p:sldId id="274" r:id="rId16"/>
    <p:sldId id="27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7E9DB-DCC9-4C8B-8FA0-2D51B48B323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B8640-81A1-4AD0-BAC6-4AEE75828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80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8640-81A1-4AD0-BAC6-4AEE758282F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4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22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218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83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982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07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12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069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10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2D54-7F5F-4F58-B6D8-0884AF92140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35438-E2F0-494C-9E89-611EE24F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670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Igor_Krutoj_-_Instrumentalka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5055" y="2132856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Воспитатель – это судьба!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gor_Krutoj_-_Instrumental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96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23" t="8283" r="15843" b="53536"/>
          <a:stretch/>
        </p:blipFill>
        <p:spPr>
          <a:xfrm>
            <a:off x="1187624" y="1052736"/>
            <a:ext cx="3713019" cy="2618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43" t="53940" r="15003" b="8282"/>
          <a:stretch/>
        </p:blipFill>
        <p:spPr>
          <a:xfrm>
            <a:off x="4355976" y="3429000"/>
            <a:ext cx="3699163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0643" y="1196752"/>
            <a:ext cx="3559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Прививает малышам любовь к своему народу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9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48" t="29316" r="22727" b="20498"/>
          <a:stretch/>
        </p:blipFill>
        <p:spPr>
          <a:xfrm>
            <a:off x="1043608" y="1052736"/>
            <a:ext cx="374441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97" t="16298" r="28788" b="9788"/>
          <a:stretch/>
        </p:blipFill>
        <p:spPr>
          <a:xfrm>
            <a:off x="5220072" y="2384884"/>
            <a:ext cx="3069348" cy="3688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436510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«Самое главное – любовь к детям».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3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71" t="24988" r="15865" b="12227"/>
          <a:stretch/>
        </p:blipFill>
        <p:spPr>
          <a:xfrm>
            <a:off x="1043609" y="1052736"/>
            <a:ext cx="3672408" cy="2853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91" t="22597" r="28788" b="12728"/>
          <a:stretch/>
        </p:blipFill>
        <p:spPr>
          <a:xfrm>
            <a:off x="4684504" y="3212976"/>
            <a:ext cx="3672408" cy="2853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77072"/>
            <a:ext cx="4340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22 года проработала в оздоровительной группе с туберкулезной интоксикацией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Z:\фото\ПЕДАГОГИ\DSC053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87597" y="1600200"/>
            <a:ext cx="2977806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5029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Татьяна Витальевна Дзюба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окончила Черемховское педагогическое училище в 1987году.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1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7200" cy="70104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«Наши будни»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Хули\Рабочий стол\IMG_05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Documents and Settings\Хули\Рабочий стол\IMG_07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Хули\Рабочий стол\IMG_08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4038600" cy="3028950"/>
          </a:xfrm>
          <a:prstGeom prst="rect">
            <a:avLst/>
          </a:prstGeom>
          <a:noFill/>
        </p:spPr>
      </p:pic>
      <p:pic>
        <p:nvPicPr>
          <p:cNvPr id="2052" name="Picture 4" descr="C:\Documents and Settings\Хули\Рабочий стол\IMG_05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8395" y="9144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Воспитатель – это настоящее призвание!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13" t="26845" r="18613" b="21150"/>
          <a:stretch/>
        </p:blipFill>
        <p:spPr>
          <a:xfrm>
            <a:off x="2438400" y="2362200"/>
            <a:ext cx="4807391" cy="3431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94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532128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60" t="19238" r="25606" b="7689"/>
          <a:stretch/>
        </p:blipFill>
        <p:spPr>
          <a:xfrm>
            <a:off x="1187624" y="1268760"/>
            <a:ext cx="3505200" cy="4821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7385" y="1676400"/>
            <a:ext cx="3983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Борисовна</a:t>
            </a:r>
          </a:p>
          <a:p>
            <a:pPr algn="ctr"/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Сигунова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7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30" t="33096" r="18030" b="16718"/>
          <a:stretch/>
        </p:blipFill>
        <p:spPr>
          <a:xfrm>
            <a:off x="1187624" y="1196752"/>
            <a:ext cx="3384376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2254" y="1905000"/>
            <a:ext cx="4259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Геннадьевна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3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4603" y="16002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Витальевна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Дзюба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Z:\фото\фото коллектив портреты\DSC05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2999"/>
            <a:ext cx="3069265" cy="466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53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066800"/>
            <a:ext cx="7050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 не выбирала я!</a:t>
            </a: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воспитателем! -  мне сердце подсказало!</a:t>
            </a: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работать – вот моя судьба!</a:t>
            </a: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в жизни я и не желала!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0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67" t="31498" r="32878" b="20206"/>
          <a:stretch/>
        </p:blipFill>
        <p:spPr>
          <a:xfrm>
            <a:off x="1236324" y="1340768"/>
            <a:ext cx="2327564" cy="3186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1219200"/>
            <a:ext cx="3756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Борисовна окончила Ангарское училище в 1980 году.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12098" r="8939" b="6219"/>
          <a:stretch/>
        </p:blipFill>
        <p:spPr>
          <a:xfrm>
            <a:off x="4191000" y="2743200"/>
            <a:ext cx="3650673" cy="2860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7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81" t="23017" r="23789" b="16298"/>
          <a:stretch/>
        </p:blipFill>
        <p:spPr>
          <a:xfrm>
            <a:off x="4191000" y="3352800"/>
            <a:ext cx="3840480" cy="2716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86740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7772400" cy="8382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выпуск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228600"/>
          </a:xfrm>
        </p:spPr>
        <p:txBody>
          <a:bodyPr>
            <a:normAutofit fontScale="325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30" t="15457" r="8181" b="2019"/>
          <a:stretch/>
        </p:blipFill>
        <p:spPr>
          <a:xfrm>
            <a:off x="990600" y="1143000"/>
            <a:ext cx="3600400" cy="2715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33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76" t="30367" r="18939" b="20077"/>
          <a:stretch/>
        </p:blipFill>
        <p:spPr>
          <a:xfrm>
            <a:off x="1676400" y="1143000"/>
            <a:ext cx="593124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181600" y="1371600"/>
            <a:ext cx="326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5638800" cy="762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№16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3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700808"/>
            <a:ext cx="5351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Людмила Геннадьевна окончила Саянский межшкольный комбинат в 1992 году. С 1990 года трудится в детском саду № 16.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ФОТКИ НА КОНФЕРЕНЦИЮ\Г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41561" t="33738" r="46842" b="36606"/>
          <a:stretch>
            <a:fillRect/>
          </a:stretch>
        </p:blipFill>
        <p:spPr bwMode="auto">
          <a:xfrm>
            <a:off x="1219200" y="1143000"/>
            <a:ext cx="2466144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34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127</Words>
  <Application>Microsoft Office PowerPoint</Application>
  <PresentationFormat>Экран (4:3)</PresentationFormat>
  <Paragraphs>24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Первый выпуск</vt:lpstr>
      <vt:lpstr>Слайд 8</vt:lpstr>
      <vt:lpstr>Слайд 9</vt:lpstr>
      <vt:lpstr>Слайд 10</vt:lpstr>
      <vt:lpstr>Слайд 11</vt:lpstr>
      <vt:lpstr>Слайд 12</vt:lpstr>
      <vt:lpstr>Слайд 13</vt:lpstr>
      <vt:lpstr>«Наши будни»</vt:lpstr>
      <vt:lpstr>Слайд 15</vt:lpstr>
      <vt:lpstr>Слайд 16</vt:lpstr>
      <vt:lpstr>Слайд 17</vt:lpstr>
    </vt:vector>
  </TitlesOfParts>
  <Company>МБДОУ №16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№16</dc:creator>
  <cp:lastModifiedBy>Windows User</cp:lastModifiedBy>
  <cp:revision>38</cp:revision>
  <dcterms:created xsi:type="dcterms:W3CDTF">2017-04-25T05:52:07Z</dcterms:created>
  <dcterms:modified xsi:type="dcterms:W3CDTF">2017-04-27T06:58:32Z</dcterms:modified>
</cp:coreProperties>
</file>