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1" autoAdjust="0"/>
    <p:restoredTop sz="94660"/>
  </p:normalViewPr>
  <p:slideViewPr>
    <p:cSldViewPr>
      <p:cViewPr varScale="1">
        <p:scale>
          <a:sx n="67" d="100"/>
          <a:sy n="67" d="100"/>
        </p:scale>
        <p:origin x="-115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C713-5563-4E6B-A761-57963724E524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B5D5-1F53-40AC-B444-006857085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CE70-3218-45B4-BA85-DD7686683E62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7DF2-815A-426D-BCCB-EEE76DE89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A06B-C2AB-4152-9011-159F5D5A4F9B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6C17-0B4A-474E-AE9E-BCF87B9DD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2CFB-6CCF-472A-9FA2-16E2CA637B48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A1E3-0E41-492D-9F81-E734BBB83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071E-26F7-4279-9609-641E948FC600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493B-A10D-4E58-901F-878A88351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9186-4752-4EBA-8F5B-EE062DB404DB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B927-02F5-4A7E-8606-A0706DC79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42CB-2785-4A1D-9F9C-48FF278083C1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BEB7-BAC1-42B4-9AF4-A19CFEAD0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AA71-0645-46A0-8E39-A65095BE9A6F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4610-0C70-4F8A-BC68-F54D5D7F2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F7AB-CECC-4339-9B1B-FD5DFE21402F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CC9F-F689-4D74-8B75-C94A9EB6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1A9D-DF4B-4106-8D28-4742D2ED6C79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F36D-4353-4281-BD16-B4E71B450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0621-EF2F-49DD-B8B9-C952CA862558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102B-9AB2-4814-9AE6-C0A8E6916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76A054-1F62-4A65-9CCC-82BE395B9D2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648A8-E16B-40A3-BB6B-A2330EF84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75" y="1916113"/>
            <a:ext cx="20859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916113"/>
            <a:ext cx="20859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74950"/>
            <a:ext cx="99060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665" y="548680"/>
            <a:ext cx="839467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Профессия военный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6650" y="-3021013"/>
            <a:ext cx="17526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8763" y="3213100"/>
            <a:ext cx="2143125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2275" y="2319338"/>
            <a:ext cx="258921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2002E-6 -6.87861E-6 C 0.00129 0.03722 -0.00175 0.04346 0.01314 0.06566 C 0.01682 0.08161 0.02227 0.09063 0.02931 0.10358 C 0.03187 0.10843 0.03411 0.11352 0.03652 0.11837 C 0.03748 0.12045 0.03956 0.12485 0.03956 0.12485 C 0.04116 0.13178 0.04324 0.13641 0.04676 0.14173 C 0.04628 0.15583 0.0466 0.16993 0.04532 0.18404 C 0.04484 0.18936 0.0378 0.19583 0.03508 0.19884 C 0.03219 0.20161 0.02627 0.20716 0.02627 0.20716 C 0.02291 0.21456 0.02211 0.21965 0.01762 0.22612 C 0.00801 0.26496 0.02162 0.29017 0.02787 0.32346 C 0.02739 0.3304 0.02739 0.33756 0.02627 0.3445 C 0.02579 0.34704 0.02451 0.34913 0.02339 0.35098 C 0.02018 0.35629 0.0165 0.36092 0.01314 0.36577 C 0.0117 0.36785 0.00929 0.36693 0.00737 0.36785 C 0.00145 0.3704 -0.00448 0.3734 -0.01024 0.37641 C -0.01873 0.39467 -0.0072 0.37271 -0.01761 0.38473 C -0.02353 0.39167 -0.01809 0.39005 -0.02193 0.39745 C -0.02401 0.40138 -0.0293 0.40808 -0.0293 0.40808 C -0.03234 0.42126 -0.03266 0.43121 -0.03362 0.446 C -0.02994 0.45941 -0.02593 0.46751 -0.01761 0.4756 C -0.01264 0.48693 -0.01585 0.48069 -0.00592 0.49479 C -0.00448 0.49687 -0.00143 0.50103 -0.00143 0.50103 C 0.00193 0.51098 0.00577 0.51606 0.01026 0.52439 C 0.01522 0.53363 0.01634 0.54288 0.02339 0.54959 C 0.02499 0.55722 0.02691 0.563 0.03075 0.56878 C 0.03123 0.57155 0.03155 0.57433 0.03219 0.5771 C 0.03299 0.58126 0.03508 0.58982 0.03508 0.58982 C 0.03427 0.60369 0.0378 0.6208 0.02787 0.62566 C 0.02515 0.62843 0.02162 0.62936 0.01906 0.63213 C 0.01218 0.63976 0.01154 0.64739 0.00577 0.65525 C 0.00353 0.66543 0.00177 0.67491 -0.00448 0.68069 C -0.00768 0.7045 -0.00864 0.70866 -0.00448 0.73988 C -0.00416 0.74196 -0.00255 0.74288 -0.00143 0.74404 C 0.00561 0.75167 0.0117 0.76069 0.01906 0.76739 C 0.02114 0.77641 0.02339 0.78866 0.02627 0.79676 C 0.02691 0.79884 0.02835 0.79976 0.02931 0.80115 C 0.05653 0.84485 0.04196 0.82566 0.0615 0.84993 C 0.06454 0.86265 0.05974 0.86612 0.05269 0.87306 C 0.04532 0.88739 0.04292 0.88785 0.03075 0.88785 " pathEditMode="relative" ptsTypes="fffffffffffffffffffffffffffffffffffffffA">
                                      <p:cBhvr>
                                        <p:cTn id="4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2528888"/>
            <a:ext cx="26797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6838" y="889000"/>
            <a:ext cx="115728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1468438"/>
            <a:ext cx="351313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31825" y="476250"/>
            <a:ext cx="63658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Профессия военного очень ответственная и сложная. Военные - это защитники Отечества. В мирное время они изучают военную технику, проводят учебные сражения.</a:t>
            </a:r>
          </a:p>
        </p:txBody>
      </p:sp>
      <p:pic>
        <p:nvPicPr>
          <p:cNvPr id="14342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51375"/>
            <a:ext cx="9906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763" y="3500438"/>
            <a:ext cx="20526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rcRect l="-4572" b="-3665"/>
          <a:stretch>
            <a:fillRect/>
          </a:stretch>
        </p:blipFill>
        <p:spPr bwMode="auto">
          <a:xfrm>
            <a:off x="3671888" y="2938463"/>
            <a:ext cx="29368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375" y="5310188"/>
            <a:ext cx="14827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4113" y="2343150"/>
            <a:ext cx="249713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23463" y="2708275"/>
            <a:ext cx="1130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22700" y="6046788"/>
            <a:ext cx="7413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40438" y="5911850"/>
            <a:ext cx="957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96288" y="5946775"/>
            <a:ext cx="9572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062038" y="3865563"/>
            <a:ext cx="1047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3.7037E-7 C -0.01811 -0.00949 -0.0367 -0.01713 -0.05449 -0.02824 C -0.0617 -0.03264 -0.06747 -0.05093 -0.07276 -0.05857 C -0.0758 -0.06736 -0.07869 -0.07361 -0.08526 -0.07662 C -0.09631 -0.0875 -0.10385 -0.08218 -0.11891 -0.08079 C -0.12228 -0.07569 -0.12388 -0.06968 -0.12724 -0.06458 C -0.12772 -0.0544 -0.12804 -0.04444 -0.12869 -0.03426 C -0.12885 -0.03148 -0.12869 -0.02824 -0.12997 -0.02616 C -0.13093 -0.02454 -0.13285 -0.025 -0.13429 -0.02431 C -0.1532 -0.02593 -0.15336 -0.02153 -0.16362 -0.03634 C -0.16859 -0.05694 -0.1734 -0.08565 -0.18461 -0.10093 C -0.19119 -0.1206 -0.20336 -0.12199 -0.21683 -0.12523 C -0.24471 -0.12361 -0.25176 -0.13449 -0.26154 -0.10694 C -0.26218 -0.0963 -0.2617 -0.07407 -0.26843 -0.06458 C -0.27195 -0.05949 -0.27788 -0.0581 -0.28253 -0.05648 C -0.29792 -0.05787 -0.3133 -0.0581 -0.32869 -0.06065 C -0.33029 -0.06088 -0.33157 -0.06296 -0.33285 -0.06458 C -0.34038 -0.07407 -0.34744 -0.0838 -0.35529 -0.09282 C -0.36923 -0.1088 -0.38381 -0.12315 -0.39856 -0.13727 C -0.40801 -0.1463 -0.40833 -0.15139 -0.41955 -0.15556 C -0.43013 -0.16667 -0.43606 -0.17176 -0.44888 -0.17569 C -0.46202 -0.175 -0.47516 -0.17616 -0.48814 -0.17361 C -0.48974 -0.17338 -0.49022 -0.16968 -0.49086 -0.16759 C -0.49359 -0.15857 -0.49471 -0.14884 -0.49647 -0.13935 C -0.49519 -0.11667 -0.49663 -0.11597 -0.49086 -0.10093 C -0.48878 -0.0956 -0.48766 -0.08982 -0.48526 -0.08472 C -0.48333 -0.08079 -0.47965 -0.07269 -0.47965 -0.07269 C -0.47869 -0.06713 -0.47628 -0.06204 -0.47548 -0.05648 C -0.47436 -0.04861 -0.47452 -0.04028 -0.47404 -0.03218 C -0.4774 -0.02523 -0.47981 -0.02292 -0.48526 -0.02014 C -0.49455 -0.02083 -0.50417 -0.01991 -0.5133 -0.02222 C -0.52083 -0.02407 -0.52804 -0.03449 -0.53429 -0.04028 C -0.53766 -0.05671 -0.53189 -0.03264 -0.54407 -0.05857 C -0.54808 -0.06713 -0.55513 -0.08102 -0.56218 -0.08472 C -0.58718 -0.09792 -0.56362 -0.08194 -0.57901 -0.09282 C -0.60385 -0.0912 -0.60593 -0.09745 -0.61955 -0.07662 C -0.62179 -0.06759 -0.62596 -0.05903 -0.63077 -0.05255 C -0.63269 -0.04722 -0.63718 -0.04236 -0.63638 -0.03634 C -0.63413 -0.02037 -0.63141 -0.0081 -0.6266 0.00602 C -0.6242 0.01319 -0.62356 0.02037 -0.61955 0.02639 C -0.62147 0.03681 -0.62356 0.04282 -0.63077 0.04653 C -0.63814 0.04583 -0.64631 0.04884 -0.65304 0.04444 C -0.65689 0.0419 -0.65625 0.0331 -0.65865 0.02824 C -0.66362 0.01806 -0.66506 -0.00741 -0.67404 -0.01412 C -0.6758 -0.01551 -0.68542 -0.01759 -0.6867 -0.01806 C -0.68862 -0.01944 -0.69022 -0.02222 -0.69231 -0.02222 C -0.70304 -0.02292 -0.71378 -0.02199 -0.72452 -0.02014 C -0.73077 -0.01898 -0.73734 -0.00162 -0.74119 0.00417 C -0.74455 0.02268 -0.74583 0.02268 -0.74263 0.04444 C -0.74215 0.04815 -0.7359 0.0537 -0.73429 0.05671 C -0.73189 0.06111 -0.73013 0.06551 -0.72869 0.07083 C -0.72756 0.07477 -0.7258 0.08287 -0.7258 0.08287 C -0.72628 0.08958 -0.72596 0.09653 -0.72724 0.10301 C -0.72756 0.10463 -0.73253 0.11343 -0.73429 0.11528 C -0.74439 0.12546 -0.75481 0.13171 -0.76635 0.1375 C -0.77195 0.13681 -0.77772 0.1375 -0.78317 0.13542 C -0.7851 0.13472 -0.7907 0.12268 -0.79151 0.1213 C -0.79679 0.11204 -0.80176 0.10463 -0.80833 0.09699 C -0.81186 0.08241 -0.82452 0.06458 -0.83494 0.06065 C -0.85224 0.06134 -0.87067 0.05532 -0.8867 0.06458 C -0.9149 0.08079 -0.88061 0.06505 -0.89792 0.07268 C -0.90144 0.07801 -0.90256 0.08426 -0.90481 0.09097 C -0.90465 0.09306 -0.90433 0.10995 -0.90208 0.11528 C -0.89904 0.12222 -0.89263 0.12639 -0.88942 0.13333 C -0.88445 0.14444 -0.87901 0.15417 -0.87131 0.16157 C -0.87035 0.16597 -0.86731 0.16921 -0.86715 0.17384 C -0.86683 0.18588 -0.86186 0.22222 -0.87548 0.22824 C -0.88077 0.23588 -0.88814 0.23495 -0.89503 0.23843 C -0.90048 0.24583 -0.90465 0.2544 -0.90913 0.26273 C -0.91298 0.26968 -0.91442 0.27662 -0.91891 0.28287 C -0.91795 0.2963 -0.91827 0.30255 -0.91458 0.31319 " pathEditMode="relative" ptsTypes="ffffffffffffffffffffffffffffffffffffffffffffffffffffffffffffffffffffffA">
                                      <p:cBhvr>
                                        <p:cTn id="4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435E-6 -0.00879 C 0.00898 -0.0118 0.01795 -0.01597 0.02613 -0.02199 C 0.03415 -0.02777 0.03864 -0.03333 0.04746 -0.0368 C 0.05403 -0.04305 0.06269 -0.04676 0.06846 -0.05416 C 0.07744 -0.0662 0.08016 -0.07199 0.09139 -0.07801 C 0.09588 -0.08703 0.10149 -0.09236 0.10758 -0.09953 C 0.11111 -0.1037 0.11415 -0.1081 0.11752 -0.1125 C 0.11993 -0.11574 0.12554 -0.13055 0.13051 -0.13402 C 0.13724 -0.13912 0.14574 -0.13912 0.15312 -0.14051 C 0.16418 -0.13958 0.1762 -0.14259 0.18614 -0.13611 C 0.19496 -0.13032 0.20041 -0.12477 0.21051 -0.12129 C 0.21725 -0.11574 0.22527 -0.11435 0.23008 -0.10602 C 0.23264 -0.10185 0.23665 -0.09305 0.23665 -0.09305 C 0.23954 -0.07708 0.24162 -0.04699 0.24964 -0.03495 C 0.25413 -0.02754 0.26423 -0.02615 0.27096 -0.02407 C 0.28587 -0.02569 0.30591 -0.02662 0.31826 -0.0412 C 0.32612 -0.05046 0.33109 -0.06111 0.33942 -0.06921 C 0.34584 -0.08194 0.3569 -0.08796 0.36572 -0.09745 C 0.36748 -0.09953 0.3686 -0.10208 0.37053 -0.1037 C 0.37422 -0.10694 0.38768 -0.10787 0.38849 -0.1081 C 0.41911 -0.10648 0.45406 -0.11921 0.47988 -0.09745 C 0.48356 -0.0787 0.49463 -0.06365 0.5028 -0.04768 C 0.50328 -0.04352 0.50409 -0.03935 0.50441 -0.03495 C 0.50505 -0.02685 0.50505 -0.01875 0.50585 -0.01111 C 0.50761 0.0007 0.51355 0.02848 0.52397 0.03195 C 0.53455 0.03542 0.54321 0.0426 0.55347 0.04723 C 0.56549 0.0463 0.5857 0.05 0.5958 0.03635 C 0.59724 0.03449 0.59788 0.03172 0.599 0.02986 C 0.60045 0.02755 0.60237 0.0257 0.60397 0.02361 C 0.60686 0.0125 0.60397 0.02084 0.61071 0.01042 C 0.61375 0.00579 0.61536 -0.00046 0.61872 -0.00463 C 0.62899 -0.01828 0.64069 -0.02245 0.6548 -0.02615 C 0.6819 -0.02569 0.70931 -0.02801 0.73625 -0.02407 C 0.73785 -0.02384 0.74795 -0.00509 0.75116 -0.00254 C 0.75645 0.03334 0.75004 0.06621 0.7805 0.07963 C 0.78804 0.07732 0.79605 0.07662 0.80343 0.07315 C 0.81032 0.06991 0.8108 0.05625 0.81305 0.04931 C 0.81385 0.04699 0.81561 0.04514 0.81642 0.04283 C 0.82299 0.02523 0.82203 0.00278 0.83598 -0.00879 C 0.86323 -0.0081 0.89049 -0.00926 0.91775 -0.00671 C 0.92175 -0.00625 0.93362 0.00232 0.93891 0.00394 C 0.94115 0.01945 0.94404 0.0338 0.94548 0.04931 C 0.94436 0.05718 0.94484 0.06598 0.94212 0.07315 C 0.94115 0.07593 0.92656 0.0831 0.92416 0.08403 C 0.9224 0.09306 0.92095 0.09723 0.92416 0.10764 C 0.92656 0.11574 0.94436 0.12292 0.95029 0.12477 C 0.95254 0.12963 0.95623 0.1331 0.95847 0.13773 C 0.95927 0.13959 0.96152 0.15162 0.96184 0.15278 C 0.9612 0.16227 0.96088 0.17176 0.96007 0.18102 C 0.95943 0.18773 0.95751 0.18773 0.9551 0.19398 C 0.9527 0.20047 0.95206 0.20834 0.95029 0.21528 C 0.95238 0.22963 0.95142 0.22848 0.96184 0.22848 " pathEditMode="relative" rAng="0" ptsTypes="fffffffffffffffffffffffffffffffffffffffffffffffffffA">
                                      <p:cBhvr>
                                        <p:cTn id="5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84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1381125"/>
            <a:ext cx="32781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765550" y="476250"/>
            <a:ext cx="55721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Вооружённые силы можно разделить на три группы : сухопутные (или наземные) войска, военно-воздушные и военно-морские силы.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292600"/>
            <a:ext cx="6551613" cy="256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9906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2046288"/>
            <a:ext cx="374967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00188" y="3644900"/>
            <a:ext cx="14843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721901">
            <a:off x="10355263" y="744538"/>
            <a:ext cx="143986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75113" y="476250"/>
            <a:ext cx="4953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К сухопутным войскам относятся : пограничники, танкисты, а так же артиллеристы, ракетчики, связисты, сапёры и т. 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45713" y="2019300"/>
            <a:ext cx="1779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488E-6 3.12139E-6 L 0.26373 -0.00463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4123E-6 4.62428E-7 C -0.01713 0.01249 -0.03746 0.01018 -0.05556 0.01896 C -0.0586 0.0259 -0.06212 0.03006 -0.06436 0.03792 C -0.06741 0.04833 -0.06885 0.05758 -0.07461 0.06544 C -0.07814 0.08139 -0.09271 0.08093 -0.10247 0.08463 C -0.10536 0.08578 -0.10808 0.08787 -0.11112 0.08879 C -0.11496 0.08995 -0.11897 0.09018 -0.12297 0.09087 C -0.13802 0.09018 -0.15468 0.09642 -0.16829 0.08671 C -0.1787 0.07931 -0.18798 0.06613 -0.19759 0.05711 C -0.21072 0.04463 -0.19071 0.0696 -0.20784 0.05064 C -0.21569 0.04185 -0.21569 0.03723 -0.22545 0.03376 C -0.24739 0.01804 -0.27173 0.02266 -0.29271 0.03792 C -0.29815 0.04625 -0.30424 0.0518 -0.30888 0.06128 C -0.31192 0.07931 -0.30776 0.06128 -0.31464 0.07607 C -0.31833 0.08394 -0.31336 0.08162 -0.31913 0.08879 C -0.32185 0.09203 -0.32794 0.09711 -0.32794 0.09711 C -0.34299 0.0955 -0.34811 0.09966 -0.35708 0.08671 C -0.36012 0.07168 -0.36044 0.05735 -0.363 0.04232 C -0.36412 0.03584 -0.36925 0.02613 -0.37181 0.02104 C -0.37341 0.01411 -0.37918 0.00209 -0.37918 0.00209 C -0.38238 -0.01202 -0.38894 -0.01156 -0.39807 -0.01479 C -0.41088 -0.01942 -0.42081 -0.02265 -0.43474 -0.02543 C -0.45572 -0.02474 -0.47669 -0.02543 -0.49767 -0.02335 C -0.50039 -0.02312 -0.50151 -0.01734 -0.5036 -0.01479 C -0.50872 -0.00878 -0.51208 -0.00254 -0.51673 0.00417 C -0.5289 0.02174 -0.54219 0.03446 -0.55179 0.05503 C -0.5598 0.07214 -0.55884 0.09249 -0.56941 0.10775 C -0.57357 0.12625 -0.59311 0.11492 -0.60304 0.11422 C -0.60752 0.10937 -0.61216 0.10498 -0.61633 0.09943 C -0.61937 0.08602 -0.62337 0.07307 -0.62513 0.0592 C -0.62689 0.04509 -0.62593 0.00925 -0.63682 4.62428E-7 C -0.64099 -0.00346 -0.64547 -0.00578 -0.64995 -0.00855 C -0.65284 -0.01017 -0.65572 -0.01202 -0.65876 -0.01271 C -0.67013 -0.01549 -0.6823 -0.01664 -0.69383 -0.01896 C -0.69879 -0.01433 -0.70712 -0.00208 -0.70712 -0.00208 C -0.70856 0.00209 -0.70984 0.00648 -0.71144 0.01064 C -0.71272 0.01411 -0.71448 0.01735 -0.71577 0.02104 C -0.71801 0.02752 -0.71689 0.02867 -0.71881 0.03584 C -0.72377 0.05503 -0.72713 0.07261 -0.7305 0.09295 C -0.73194 0.10128 -0.73338 0.11099 -0.73626 0.11839 C -0.73802 0.12278 -0.74219 0.1311 -0.74219 0.1311 C -0.76813 0.12717 -0.78622 0.13249 -0.79631 0.09503 C -0.79935 0.06451 -0.80432 0.00763 -0.81681 -0.01896 C -0.82321 -0.0326 -0.83474 -0.03491 -0.84467 -0.03815 C -0.84851 -0.03953 -0.85636 -0.04231 -0.85636 -0.04231 C -0.86372 -0.04161 -0.87109 -0.04208 -0.8783 -0.04023 C -0.87974 -0.04 -0.88022 -0.03722 -0.88134 -0.03606 C -0.88262 -0.03491 -0.88422 -0.03468 -0.88566 -0.03375 C -0.89415 -0.0289 -0.9044 -0.02104 -0.91352 -0.01687 C -0.91801 -0.00716 -0.92393 0.00209 -0.92954 0.01064 C -0.93098 0.01943 -0.93354 0.02729 -0.93546 0.03584 C -0.93706 0.05827 -0.93706 0.06428 -0.94571 0.08232 C -0.94683 0.08486 -0.94827 0.0874 -0.95003 0.08879 C -0.95276 0.09087 -0.95884 0.09295 -0.95884 0.09295 C -0.96316 0.09226 -0.96797 0.09365 -0.97197 0.09087 C -0.97629 0.08787 -0.98222 0.07607 -0.98222 0.07607 C -0.98654 0.05943 -0.97998 0.08301 -0.98814 0.06128 C -0.99343 0.0474 -0.99759 0.03006 -1.00576 0.01896 C -1.00816 0.00486 -1.0112 -0.0037 -1.01456 -0.01687 C -1.01857 -0.0326 -1.01456 -0.02682 -1.02177 -0.03375 C -1.02673 -0.04786 -1.02962 -0.04739 -1.03794 -0.05502 C -1.03826 -0.05502 -1.07798 -0.0541 -1.08918 -0.05086 C -1.12345 -0.04069 -1.06741 -0.05202 -1.10968 -0.04439 C -1.11288 -0.04277 -1.11897 -0.04 -1.12137 -0.03815 C -1.12874 -0.03237 -1.13306 -0.02427 -1.14027 -0.01896 C -1.14251 -0.00948 -1.14779 -0.00508 -1.15067 0.00417 C -1.15788 0.02821 -1.16476 0.07307 -1.18414 0.08232 C -1.19263 0.08162 -1.20095 0.08139 -1.20928 0.08024 C -1.21681 0.07908 -1.22257 0.06867 -1.22978 0.06544 C -1.23586 0.05943 -1.24163 0.05203 -1.24867 0.04856 C -1.26084 0.03191 -1.23954 0.05966 -1.25748 0.04232 C -1.26036 0.03954 -1.26244 0.03515 -1.26484 0.03168 C -1.26837 0.02659 -1.27461 0.02891 -1.27942 0.02752 C -1.28182 0.02683 -1.28678 0.02544 -1.28678 0.02544 C -1.2895 0.02128 -1.29127 0.01896 -1.29559 0.01896 " pathEditMode="relative" ptsTypes="ffffffffffffffffffffffffffffffffffffffffffffffffffffffffffffffffffffffffffA">
                                      <p:cBhvr>
                                        <p:cTn id="22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7191E-7 6.2963E-6 C -0.01411 -0.00509 -0.01603 -0.02152 -0.0287 -0.02754 C -0.02982 -0.02754 -0.06413 -0.02245 -0.07167 -0.02754 C -0.07584 -0.03032 -0.07696 -0.03934 -0.08129 -0.04143 C -0.08289 -0.04212 -0.0845 -0.04305 -0.0861 -0.04374 C -0.11191 -0.0405 -0.09957 -0.0449 -0.11464 -0.02985 C -0.1164 -0.01944 -0.11704 -0.01504 -0.12426 -0.01157 C -0.13308 -0.02083 -0.14142 -0.03124 -0.14975 -0.04143 C -0.15985 -0.05346 -0.17364 -0.06018 -0.1831 -0.0736 C -0.19449 -0.08958 -0.18871 -0.08425 -0.19914 -0.09189 C -0.20651 -0.10786 -0.20186 -0.10393 -0.2102 -0.10809 C -0.2134 -0.10115 -0.21661 -0.09421 -0.21982 -0.08726 C -0.22126 -0.08425 -0.22222 -0.07384 -0.22302 -0.07129 C -0.22527 -0.06342 -0.23072 -0.05763 -0.23409 -0.05069 C -0.23729 -0.05138 -0.24098 -0.05022 -0.24371 -0.05277 C -0.24707 -0.05601 -0.25365 -0.07754 -0.25637 -0.08286 C -0.25686 -0.08657 -0.25669 -0.09073 -0.25798 -0.09421 C -0.25894 -0.09721 -0.26134 -0.0986 -0.26279 -0.10115 C -0.26407 -0.10323 -0.26519 -0.10555 -0.26599 -0.10809 C -0.2668 -0.11018 -0.26648 -0.11319 -0.2676 -0.11504 C -0.2708 -0.12083 -0.28187 -0.12407 -0.28187 -0.12407 C -0.28235 -0.12407 -0.2971 -0.12314 -0.30095 -0.11944 C -0.31233 -0.10856 -0.32067 -0.08263 -0.32484 -0.06434 C -0.33333 -0.06504 -0.34199 -0.06434 -0.35033 -0.06666 C -0.35289 -0.06735 -0.3545 -0.07152 -0.35674 -0.0736 C -0.36476 -0.08124 -0.37213 -0.08425 -0.37903 -0.09421 C -0.37983 -0.09791 -0.38127 -0.10578 -0.38384 -0.10809 C -0.38673 -0.11064 -0.39009 -0.1111 -0.3933 -0.11272 C -0.3949 -0.11342 -0.39811 -0.11504 -0.39811 -0.11504 C -0.4034 -0.11434 -0.40885 -0.11504 -0.41398 -0.11272 C -0.42007 -0.10995 -0.4204 -0.09652 -0.422 -0.08958 C -0.42216 -0.08842 -0.42472 -0.06203 -0.42521 -0.05971 C -0.42633 -0.05485 -0.42889 -0.05092 -0.43002 -0.04606 C -0.43691 -0.04814 -0.44252 -0.05184 -0.4491 -0.05509 C -0.45775 -0.06759 -0.44942 -0.05833 -0.46336 -0.06434 C -0.46561 -0.06527 -0.46753 -0.06782 -0.46978 -0.06897 C -0.47395 -0.07106 -0.4826 -0.0736 -0.4826 -0.0736 C -0.51627 -0.07129 -0.51611 -0.08333 -0.52397 -0.05069 C -0.52349 -0.03819 -0.51611 0.00672 -0.52878 0.01829 C -0.53984 0.01505 -0.54321 0.00626 -0.55251 -0.00231 C -0.56502 -0.01388 -0.55331 -0.00184 -0.56373 -0.00925 C -0.57576 -0.01782 -0.56822 -0.01434 -0.57961 -0.02522 C -0.58313 -0.0287 -0.58746 -0.03078 -0.59083 -0.03448 C -0.59388 -0.03772 -0.5958 -0.04282 -0.59869 -0.04606 C -0.60462 -0.05277 -0.61087 -0.05647 -0.61632 -0.06434 C -0.61953 -0.06365 -0.62306 -0.06434 -0.62578 -0.06203 C -0.63139 -0.0574 -0.63492 -0.04884 -0.64021 -0.04374 C -0.64647 -0.02569 -0.64294 -0.01087 -0.6338 0.00232 C -0.63332 0.00464 -0.63332 0.00741 -0.6322 0.00927 C -0.63091 0.01135 -0.62835 0.01158 -0.62739 0.0139 C -0.62562 0.01806 -0.62418 0.02755 -0.62418 0.02755 C -0.62562 0.05302 -0.62338 0.0632 -0.64021 0.0713 C -0.65015 0.06644 -0.6455 0.0632 -0.64967 0.05279 C -0.65079 0.05001 -0.65304 0.04862 -0.65448 0.04607 C -0.65961 0.03658 -0.66266 0.02593 -0.66731 0.01598 C -0.67452 0.01806 -0.67869 0.01945 -0.68479 0.02524 C -0.68671 0.03079 -0.69056 0.03519 -0.69104 0.04144 C -0.69216 0.05579 -0.68446 0.07547 -0.67998 0.08728 C -0.67901 0.08959 -0.67757 0.09167 -0.67677 0.09422 C -0.67533 0.09862 -0.67356 0.10811 -0.67356 0.10811 C -0.67645 0.14515 -0.67212 0.1176 -0.67837 0.13566 C -0.67917 0.13774 -0.67869 0.14098 -0.67998 0.1426 C -0.68174 0.14468 -0.6843 0.14422 -0.68639 0.14491 C -0.6912 0.14931 -0.69489 0.15163 -0.70066 0.15163 " pathEditMode="relative" ptsTypes="fffffffffffffffffffffffffffffffffffffffffffffffffffffffffffffffA">
                                      <p:cBhvr>
                                        <p:cTn id="3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4265613"/>
            <a:ext cx="99060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0388" y="476250"/>
            <a:ext cx="4953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Танки - это специальные машины, у них нет колёс, передвигаются они с помощью гусениц.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8538" y="1158875"/>
            <a:ext cx="4953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 помощью гусениц танк может проехать и по плохим дорогам, и по оврагам. Танки оснащены бронёй, пушками и пулемётами. Танком управляют танкисты.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2825" y="3573463"/>
            <a:ext cx="38766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03438" y="2682875"/>
            <a:ext cx="15859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7013" y="3141663"/>
            <a:ext cx="220980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63575" y="5199063"/>
            <a:ext cx="6604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918E-6 2.96296E-6 C -0.03315 -0.00116 -0.06629 -0.00139 -0.09944 -0.00347 C -0.11273 -0.0044 -0.12762 -0.01644 -0.14075 -0.02107 C -0.155 -0.02616 -0.1699 -0.02801 -0.18447 -0.03148 C -0.22354 -0.02847 -0.2261 -0.02546 -0.26213 -0.03148 C -0.28423 -0.03519 -0.3052 -0.05255 -0.32762 -0.05602 C -0.3438 -0.05857 -0.35997 -0.05857 -0.37614 -0.05972 C -0.37694 -0.0632 -0.3771 -0.06713 -0.37854 -0.07014 C -0.38687 -0.08681 -0.39295 -0.08519 -0.40528 -0.09121 C -0.42962 -0.09028 -0.4948 -0.09838 -0.53147 -0.08079 C -0.53387 -0.07847 -0.53595 -0.07408 -0.53883 -0.07361 C -0.55372 -0.0713 -0.55885 -0.08056 -0.57038 -0.08773 C -0.57502 -0.09074 -0.58495 -0.09468 -0.58495 -0.09468 C -0.59279 -0.10255 -0.58927 -0.10185 -0.59456 -0.10185 " pathEditMode="relative" ptsTypes="fffffffffffff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9 0.00208 L 0.08883 -0.10486 C 0.10695 -0.12801 0.13693 -0.15069 0.17044 -0.16667 C 0.20828 -0.18518 0.24067 -0.19236 0.26472 -0.18958 L 0.37951 -0.18055 " pathEditMode="relative" rAng="-1106097" ptsTypes="FffFF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304E-7 -1.48148E-6 C 0.00689 -0.00069 0.01395 -0.00046 0.02068 -0.00231 C 0.02261 -0.00278 0.02373 -0.00579 0.02549 -0.00694 C 0.03912 -0.01667 0.0497 -0.02569 0.06061 -0.0412 C 0.06478 -0.05393 0.06606 -0.06481 0.0683 -0.07801 C 0.07071 -0.09143 0.0752 -0.10393 0.07808 -0.11713 C 0.08113 -0.13171 0.08337 -0.14537 0.08915 -0.15856 C 0.09107 -0.17037 0.09572 -0.17384 0.10037 -0.1838 C 0.10502 -0.19398 0.1063 -0.20069 0.11464 -0.20463 C 0.11656 -0.20694 0.11865 -0.20995 0.12105 -0.21134 C 0.12506 -0.21366 0.13372 -0.21597 0.13372 -0.21597 C 0.14494 -0.21435 0.15633 -0.21481 0.16723 -0.21134 C 0.17092 -0.21018 0.17685 -0.20231 0.17685 -0.20231 C 0.18438 -0.18565 0.18134 -0.19329 0.18631 -0.17917 C 0.18647 -0.17824 0.18839 -0.15903 0.18951 -0.15625 C 0.19256 -0.14838 0.20026 -0.14282 0.20539 -0.13796 C 0.20731 -0.13356 0.20779 -0.12801 0.2102 -0.12407 C 0.21485 -0.11551 0.22832 -0.11597 0.23393 -0.11481 C 0.24403 -0.11643 0.25445 -0.11551 0.26423 -0.11944 C 0.26696 -0.12037 0.26728 -0.12593 0.2692 -0.1287 C 0.27529 -0.13773 0.28187 -0.14699 0.28828 -0.15625 C 0.29101 -0.16018 0.29453 -0.16204 0.29774 -0.16551 C 0.30864 -0.17801 0.32051 -0.18796 0.33285 -0.19768 C 0.33911 -0.20255 0.346 -0.20555 0.35193 -0.21134 C 0.36316 -0.22222 0.37502 -0.23287 0.38849 -0.2368 C 0.3957 -0.24444 0.40228 -0.2463 0.41077 -0.25046 C 0.42088 -0.24884 0.43098 -0.24768 0.44108 -0.24583 C 0.44332 -0.24537 0.44573 -0.24537 0.44733 -0.24352 C 0.45166 -0.23912 0.45855 -0.22755 0.45855 -0.22755 C 0.46112 -0.20903 0.46288 -0.1912 0.46497 -0.17245 C 0.46593 -0.16366 0.46882 -0.15555 0.46978 -0.14699 C 0.47138 -0.13356 0.47122 -0.12662 0.47763 -0.11713 C 0.48132 -0.1 0.47603 -0.12014 0.48405 -0.10579 C 0.50361 -0.07037 0.48357 -0.09444 0.49687 -0.08495 C 0.49864 -0.0838 0.49976 -0.08079 0.50168 -0.08032 C 0.5105 -0.07847 0.51964 -0.0787 0.52846 -0.07801 C 0.54914 -0.07083 0.55764 -0.07176 0.58121 -0.07361 C 0.59179 -0.11852 0.58121 -0.07106 0.58442 -0.2 C 0.58474 -0.21065 0.59019 -0.22176 0.59404 -0.22986 C 0.60317 -0.24977 0.61215 -0.2581 0.62883 -0.26204 C 0.63797 -0.26134 0.64695 -0.26157 0.65608 -0.25972 C 0.66106 -0.25856 0.6657 -0.24421 0.66699 -0.2412 C 0.6742 -0.22523 0.66923 -0.2338 0.67837 -0.2206 C 0.67949 -0.21597 0.68013 -0.21134 0.68158 -0.20694 C 0.68238 -0.2044 0.68414 -0.20255 0.68478 -0.2 C 0.69072 -0.17685 0.69088 -0.15046 0.69424 -0.12639 C 0.69745 -0.1037 0.70451 -0.08796 0.71332 -0.06898 C 0.71717 -0.06065 0.72198 -0.05347 0.72615 -0.04583 C 0.72775 -0.04282 0.7284 -0.03819 0.73096 -0.0368 C 0.73353 -0.03518 0.73641 -0.03426 0.73882 -0.03218 C 0.74699 -0.025 0.75148 -0.01713 0.7611 -0.01366 C 0.77185 -0.00463 0.77746 -0.0044 0.7898 -0.00694 C 0.7906 -0.02546 0.79012 -0.05694 0.79782 -0.07361 C 0.7999 -0.09167 0.80455 -0.12893 0.8169 -0.13796 C 0.8193 -0.13981 0.82219 -0.13958 0.82492 -0.14028 C 0.84287 -0.13958 0.86099 -0.13935 0.87895 -0.13796 C 0.88905 -0.13727 0.90284 -0.1287 0.91246 -0.12176 C 0.91935 -0.11667 0.92288 -0.1088 0.92993 -0.10579 C 0.9442 -0.08472 0.93715 -0.0912 0.94901 -0.08264 C 0.95142 -0.07199 0.94933 -0.07893 0.95382 -0.06898 C 0.95639 -0.06296 0.96184 -0.05046 0.96184 -0.05046 C 0.96505 -0.03588 0.96649 -0.02037 0.9713 -0.00694 C 0.97082 0.00926 0.97178 0.02546 0.9697 0.04144 C 0.9697 0.04144 0.95398 0.05046 0.95222 0.0507 C 0.94004 0.05208 0.92785 0.05232 0.9155 0.05301 C 0.88135 0.06019 0.88055 0.05949 0.83758 0.05764 C 0.82444 0.05278 0.81113 0.04699 0.79782 0.04375 C 0.7789 0.03009 0.79798 0.04213 0.77714 0.03449 C 0.75373 0.02593 0.73048 0.01551 0.70707 0.00695 C 0.69489 0.00255 0.68414 -0.00579 0.67196 -0.00903 C 0.65368 -0.02222 0.6346 -0.01505 0.62097 0.00463 C 0.61632 0.02523 0.61408 0.03727 0.61937 0.05972 C 0.61793 0.08449 0.62193 0.08843 0.60815 0.09421 C 0.59452 0.09329 0.57929 0.09884 0.56678 0.08982 C 0.54914 0.07685 0.57736 0.08727 0.55411 0.08056 C 0.54722 0.07407 0.54337 0.07338 0.53503 0.0713 C 0.52702 0.06273 0.5206 0.0588 0.51114 0.05532 C 0.50585 0.06597 0.50152 0.08079 0.49527 0.08982 C 0.49383 0.1 0.49367 0.10579 0.48565 0.10579 " pathEditMode="relative" ptsTypes="ffffffffffffffffffffffffffffffffffffffffffffffffffffffffffffffffffffffffffffffA">
                                      <p:cBhvr>
                                        <p:cTn id="3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2203450"/>
            <a:ext cx="36766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2492375"/>
            <a:ext cx="257651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0388" y="476250"/>
            <a:ext cx="58324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Пограничники стоят на страже границ Родины и проходят службу на погранзаставах. Их главная задача - не пропускать через границу шпионов.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6738" y="1628775"/>
            <a:ext cx="58610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Помогают им в этом специально обученные овчарки.</a:t>
            </a:r>
          </a:p>
        </p:txBody>
      </p:sp>
      <p:pic>
        <p:nvPicPr>
          <p:cNvPr id="1741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73550"/>
            <a:ext cx="9906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9888" y="2697163"/>
            <a:ext cx="649287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392363" y="2730500"/>
            <a:ext cx="207168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51063" y="4762500"/>
            <a:ext cx="18303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0" y="2459038"/>
            <a:ext cx="15525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5724E-6 2.59259E-6 C 0.00048 -0.00232 0.00048 -0.0051 0.0016 -0.00695 C 0.00368 -0.01042 0.01859 -0.02825 0.02084 -0.02987 C 0.02324 -0.03149 0.02613 -0.03149 0.02869 -0.03218 C 0.03863 -0.04075 0.04809 -0.04769 0.059 -0.05301 C 0.06076 -0.05394 0.06204 -0.05649 0.06381 -0.05764 C 0.06846 -0.06065 0.07327 -0.06204 0.07808 -0.06436 C 0.07968 -0.06505 0.08289 -0.06667 0.08289 -0.06667 C 0.0994 -0.06598 0.11592 -0.0669 0.13227 -0.06436 C 0.14381 -0.0625 0.14926 -0.0382 0.15776 -0.02987 C 0.16145 -0.02176 0.16402 -0.0169 0.17043 -0.01389 C 0.17829 -0.01621 0.18326 -0.02084 0.19111 -0.02315 C 0.20955 -0.03612 0.2227 -0.05602 0.24049 -0.06899 C 0.24162 -0.0713 0.24226 -0.07408 0.2437 -0.07593 C 0.24498 -0.07755 0.24739 -0.07663 0.24851 -0.07825 C 0.26807 -0.10649 0.24563 -0.08496 0.26438 -0.10116 C 0.26599 -0.10417 0.26711 -0.10788 0.26919 -0.11042 C 0.27048 -0.11204 0.27256 -0.11158 0.274 -0.11274 C 0.2809 -0.11783 0.28875 -0.12315 0.29629 -0.12639 C 0.29934 -0.12778 0.3027 -0.12778 0.30575 -0.12871 C 0.30735 -0.12917 0.30896 -0.13033 0.31056 -0.13102 C 0.33333 -0.13033 0.35626 -0.13079 0.37902 -0.12871 C 0.38544 -0.12801 0.39169 -0.10811 0.39169 -0.10811 C 0.39281 -0.10278 0.39313 -0.097 0.3949 -0.0919 C 0.40852 -0.05278 0.3957 -0.10278 0.40452 -0.0713 C 0.41029 -0.0507 0.42023 -0.01135 0.43161 0.00231 C 0.43306 0.00416 0.44412 0.00694 0.44428 0.00694 C 0.46079 0.0081 0.47715 0.00833 0.49366 0.00902 C 0.49591 0.01041 0.52108 0.03148 0.51595 0.00902 C 0.51771 -0.01459 0.51755 -0.03866 0.52076 -0.06204 C 0.52236 -0.07385 0.52589 -0.08542 0.52877 -0.09653 C 0.53102 -0.10556 0.53439 -0.11135 0.53823 -0.11968 C 0.54032 -0.12431 0.54785 -0.12871 0.54785 -0.12871 C 0.56549 -0.12315 0.57944 -0.1176 0.59243 -0.09885 C 0.59627 -0.08264 0.59371 -0.08913 0.59884 -0.07825 C 0.60157 -0.06505 0.60525 -0.05232 0.6083 -0.03913 C 0.60878 -0.01922 0.60349 0.003 0.6099 0.0206 C 0.61263 0.02824 0.62578 0.00902 0.62578 0.00902 C 0.6301 -0.00926 0.63556 -0.02547 0.64502 -0.03913 C 0.64822 -0.05463 0.64373 -0.03704 0.65127 -0.05301 C 0.65592 -0.06297 0.64854 -0.05788 0.65768 -0.06667 C 0.66073 -0.06945 0.66426 -0.07084 0.6673 -0.07362 C 0.6758 -0.07292 0.68446 -0.07454 0.69263 -0.0713 C 0.69488 -0.07038 0.69472 -0.06505 0.69584 -0.06204 C 0.70225 -0.04607 0.70466 -0.03102 0.70867 -0.01389 C 0.70979 0.00254 0.71187 0.01805 0.71187 0.03449 " pathEditMode="relative" ptsTypes="fffffffffffffffffffffffffffffffffffffffffffffA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947E-6 3.33333E-6 C 0.0024 -0.00509 0.00369 -0.01134 0.00641 -0.0162 C 0.00817 -0.01921 0.01074 -0.0206 0.01266 -0.02315 C 0.02645 -0.04097 0.01699 -0.03287 0.0287 -0.04144 C 0.03319 -0.05509 0.03575 -0.06088 0.04617 -0.06458 C 0.05307 -0.07083 0.06076 -0.07454 0.06846 -0.07824 C 0.09524 -0.07593 0.09347 -0.0787 0.11143 -0.06227 C 0.11255 -0.05995 0.11319 -0.05718 0.11464 -0.05532 C 0.11592 -0.0537 0.11832 -0.05463 0.11945 -0.05301 C 0.12201 -0.04931 0.12153 -0.04282 0.1241 -0.03912 C 0.12538 -0.03704 0.1273 -0.03634 0.12891 -0.03449 C 0.13869 -0.0206 0.13484 -0.01551 0.14959 -0.00694 C 0.15007 -0.02454 0.14863 -0.04259 0.15103 -0.05995 C 0.15456 -0.08218 0.16322 -0.08403 0.17348 -0.09444 C 0.17989 -0.10116 0.1815 -0.10509 0.18951 -0.1081 C 0.25733 -0.10532 0.23072 -0.11644 0.25942 -0.09676 C 0.2623 -0.09236 0.26631 -0.08982 0.26904 -0.08519 C 0.27224 -0.07963 0.27401 -0.07245 0.27705 -0.06667 C 0.27754 -0.06435 0.27786 -0.06204 0.2785 -0.05995 C 0.27946 -0.05741 0.28106 -0.05556 0.28186 -0.05301 C 0.28443 -0.04398 0.28491 -0.03264 0.28651 -0.02315 C 0.2886 -0.01111 0.28812 -0.01968 0.29293 -0.00463 C 0.2971 0.00833 0.29565 0.0125 0.30415 0.0206 C 0.30992 -0.00417 0.31457 -0.02847 0.32483 -0.05069 C 0.32692 -0.06574 0.33061 -0.06921 0.3375 -0.08056 C 0.33926 -0.08357 0.34007 -0.0875 0.34231 -0.08982 C 0.34407 -0.09167 0.34664 -0.09144 0.34872 -0.09213 C 0.35594 -0.09931 0.36395 -0.10046 0.37261 -0.10347 C 0.39955 -0.10139 0.39666 -0.10278 0.41398 -0.09444 C 0.41638 -0.09097 0.42584 -0.07917 0.42825 -0.0713 C 0.42969 -0.0669 0.42953 -0.06157 0.43146 -0.05764 C 0.43562 -0.04861 0.43402 -0.05324 0.43627 -0.04375 C 0.43755 -0.02824 0.43899 -0.01319 0.44108 0.00208 C 0.44156 -0.00255 0.4414 -0.00741 0.44268 -0.01157 C 0.44412 -0.01667 0.44765 -0.02014 0.44893 -0.02546 C 0.44941 -0.02778 0.45005 -0.02986 0.45054 -0.03218 C 0.46096 -0.02986 0.46304 -0.02755 0.47122 -0.01852 C 0.4733 -0.00949 0.47282 -0.01412 0.47282 -0.00463 " pathEditMode="relative" ptsTypes="fffffffffffffffffffffffffffffffffffffA">
                                      <p:cBhvr>
                                        <p:cTn id="2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084E-6 -3.33333E-6 C -0.00224 -0.01365 -0.00865 -0.02014 -0.01747 -0.02523 C -0.02052 -0.02708 -0.02693 -0.02986 -0.02693 -0.02986 C -0.05675 -0.02847 -0.0699 -0.03379 -0.09235 -0.02291 C -0.09844 -0.01389 -0.10229 -0.00463 -0.10982 0.00232 C -0.11239 0.00764 -0.11511 0.0132 -0.11768 0.01852 C -0.12153 0.02662 -0.12762 0.03056 -0.13211 0.03912 C -0.13884 0.03519 -0.14638 0.03311 -0.15279 0.02778 C -0.1669 0.01574 -0.15728 0.02037 -0.16867 0.01621 C -0.16915 0.0132 -0.16899 0.00949 -0.17027 0.00695 C -0.17139 0.00463 -0.17364 0.00417 -0.17508 0.00232 C -0.17957 -0.00416 -0.18229 -0.01064 -0.18775 -0.01597 C -0.20009 -0.01504 -0.21292 -0.01759 -0.22446 -0.01134 C -0.24723 0.00093 -0.20923 -0.01412 -0.23552 -0.00439 C -0.2413 0.00371 -0.24418 0.01088 -0.25156 0.01621 C -0.25781 0.0257 -0.26358 0.03149 -0.27224 0.03449 C -0.29821 0.03287 -0.32691 0.04468 -0.35016 0.02778 C -0.36892 0.01412 -0.34712 0.02547 -0.36139 0.01852 C -0.36812 0.00394 -0.36058 0.01852 -0.3694 0.00695 C -0.3795 -0.00601 -0.37982 -0.01018 -0.39169 -0.01597 C -0.39826 -0.02268 -0.40612 -0.02708 -0.41398 -0.02986 C -0.43081 -0.04676 -0.45727 -0.03518 -0.47442 -0.03449 C -0.48228 -0.03171 -0.48757 -0.0243 -0.4951 -0.0206 C -0.49831 -0.01597 -0.50152 -0.01134 -0.50472 -0.00671 C -0.50601 -0.00486 -0.50649 -0.00185 -0.50793 -3.33333E-6 C -0.51338 0.00672 -0.52188 0.00695 -0.52861 0.00926 C -0.54882 0.02431 -0.56806 0.01505 -0.59227 0.01389 C -0.59547 0.01227 -0.59852 0.01088 -0.60173 0.00926 C -0.60349 0.00834 -0.60349 0.00417 -0.60493 0.00232 C -0.60622 0.00047 -0.60814 -0.00069 -0.60974 -0.00208 C -0.616 -0.01574 -0.62578 -0.02361 -0.63524 -0.03217 C -0.64069 -0.03703 -0.64662 -0.04166 -0.65111 -0.04814 C -0.65271 -0.05046 -0.65399 -0.05324 -0.65592 -0.05509 C -0.65736 -0.05648 -0.65913 -0.05648 -0.66073 -0.0574 C -0.67291 -0.06504 -0.68398 -0.07245 -0.69728 -0.07569 C -0.70803 -0.07476 -0.72021 -0.07939 -0.72919 -0.07106 C -0.74025 -0.06088 -0.74843 -0.0449 -0.7611 -0.03889 C -0.77745 -0.03958 -0.79397 -0.03935 -0.81032 -0.0412 C -0.81369 -0.04166 -0.81994 -0.04583 -0.81994 -0.04583 C -0.82732 -0.05648 -0.83822 -0.06828 -0.84383 -0.08032 C -0.84591 -0.08495 -0.84704 -0.0912 -0.85024 -0.09421 C -0.85682 -0.10046 -0.86355 -0.10208 -0.87093 -0.10555 C -0.88151 -0.10486 -0.89241 -0.10717 -0.90267 -0.10324 C -0.91037 -0.10023 -0.91598 -0.07893 -0.91871 -0.07106 C -0.91967 -0.06851 -0.92432 -0.05555 -0.92496 -0.05277 C -0.92608 -0.04814 -0.92528 -0.04143 -0.92817 -0.03889 C -0.93522 -0.0324 -0.93153 -0.03611 -0.93939 -0.02754 C -0.95751 -0.02847 -0.97691 -0.02199 -0.99358 -0.03217 C -1.00144 -0.0368 -1.01058 -0.04652 -1.01731 -0.05277 C -1.01891 -0.05416 -1.02212 -0.0574 -1.02212 -0.0574 C -1.02789 -0.07407 -1.02164 -0.06088 -1.03174 -0.07106 C -1.03992 -0.07939 -1.0335 -0.07569 -1.03976 -0.08495 C -1.04425 -0.09166 -1.05018 -0.09814 -1.05563 -0.10324 C -1.0606 -0.11296 -1.06573 -0.11805 -1.0715 -0.12639 C -1.07279 -0.12824 -1.07311 -0.13171 -1.07471 -0.13333 C -1.07712 -0.13564 -1.08016 -0.13588 -1.08273 -0.13773 C -1.09956 -0.14976 -1.08305 -0.13912 -1.09539 -0.15162 C -1.10052 -0.15694 -1.10678 -0.15787 -1.11287 -0.16088 C -1.13131 -0.15879 -1.13756 -0.1574 -1.1544 -0.1493 C -1.16225 -0.14537 -1.17187 -0.14583 -1.17973 -0.14004 C -1.18149 -0.13889 -1.18277 -0.13657 -1.18454 -0.13541 C -1.19095 -0.13171 -1.19865 -0.13148 -1.20522 -0.1287 C -1.21372 -0.12523 -1.22142 -0.11551 -1.23071 -0.11481 C -1.23809 -0.11412 -1.24563 -0.11481 -1.253 -0.11481 " pathEditMode="relative" ptsTypes="fffffffffffffffffffffffffffffffffffffffffffffffffffffffffffffffA">
                                      <p:cBhvr>
                                        <p:cTn id="31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950" y="476250"/>
            <a:ext cx="52847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 нашей Армии есть авиация - это боевые самолёты и вертолёты. Они готовы защищать наше Отечество с воздуха.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5075" y="1492250"/>
            <a:ext cx="686911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Самолётом управляет экипаж лётчиков: пилот; штурман - он прокладывает курс самолёта в небе; радист - держит связь с аэродромом; механик - отвечает за исправность самолёта. Лётчики носят красивую голубую форму, под цвет неба. В полёте у них есть специальные высотные шлемы.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60838" y="3787775"/>
            <a:ext cx="41608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0" y="3536950"/>
            <a:ext cx="3363913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143250"/>
            <a:ext cx="2844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1563" y="3530600"/>
            <a:ext cx="42116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33E-6 -4.81481E-6 L 1.49575 -0.00092 " pathEditMode="relative" rAng="0" ptsTypes="AA">
                                      <p:cBhvr>
                                        <p:cTn id="1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80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-0.01135 C 0.01475 -0.01713 0.02341 -0.01574 -0.02662 -0.01366 C -0.0356 -0.01181 -0.0489 -0.01088 -0.05676 -0.0044 C -0.06991 0.00625 -0.07632 0.01666 -0.09235 0.02083 C -0.1148 0.02014 -0.13709 0.0199 -0.15953 0.01852 C -0.1831 0.01713 -0.20683 0.00995 -0.2304 0.00694 C -0.24643 0.00162 -0.24002 0.0044 -0.24996 2.59259E-6 C -0.25044 -0.00047 -0.2607 -0.01065 -0.26231 -0.01135 C -0.26856 -0.01435 -0.2769 -0.01621 -0.28363 -0.01829 C -0.30191 -0.0176 -0.32019 -0.01736 -0.33847 -0.01597 C -0.36075 -0.01435 -0.38368 -0.00625 -0.40597 -0.00209 C -0.41575 0.00185 -0.42408 0.0081 -0.43434 0.01157 C -0.43659 0.01227 -0.43899 0.01342 -0.44124 0.01389 C -0.44942 0.01574 -0.45791 0.01643 -0.46609 0.01852 C -0.47202 0.02014 -0.48389 0.02315 -0.48389 0.02338 C -0.50842 0.02199 -0.52734 0.02384 -0.54946 0.01852 C -0.55732 0.01666 -0.56454 0.01088 -0.57239 0.00926 C -0.58827 0.00578 -0.57961 0.0074 -0.59901 0.00463 C -0.60831 -0.00347 -0.62963 -0.0088 -0.6415 -0.01135 C -0.64807 -0.01713 -0.65544 -0.01945 -0.66298 -0.02292 C -0.66619 -0.02454 -0.6734 -0.02755 -0.6734 -0.02732 C -0.73064 -0.02685 -0.78804 -0.02732 -0.84544 -0.02523 C -0.85025 -0.025 -0.85939 -0.0206 -0.85939 -0.02037 C -0.86372 -0.01505 -0.87013 -0.00625 -0.87526 -0.00209 C -0.88729 0.00764 -0.90284 0.01065 -0.91615 0.01389 C -0.93859 0.01944 -0.96056 0.02338 -0.98349 0.02546 C -1.02357 0.02407 -1.04201 0.02778 -1.07392 0.01389 C -1.08241 0.00625 -1.09444 0.00162 -1.1039 -0.0044 C -1.11111 -0.00903 -1.11656 -0.01551 -1.12346 -0.0206 C -1.13693 -0.03056 -1.17268 -0.03519 -1.18695 -0.03658 C -1.20218 -0.03935 -1.21581 -0.0419 -1.2312 -0.04352 C -1.26503 -0.0419 -1.27882 -0.04375 -1.30592 -0.03218 C -1.31506 -0.02385 -1.32516 -0.02176 -1.33574 -0.01829 C -1.34953 -0.01389 -1.36749 -0.00741 -1.38031 2.59259E-6 " pathEditMode="relative" rAng="0" ptsTypes="fffffffffffffffffffffffffffffffffA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1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2163" y="2708275"/>
            <a:ext cx="9953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157788"/>
            <a:ext cx="9917113" cy="17002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1013" y="260350"/>
            <a:ext cx="66976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Морские просторы нашей Родины защищают военные корабли и подводные лодки. Всё вместе - это военно-морской флот, а военные- моряки.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0975" y="1162050"/>
            <a:ext cx="69405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У каждого на корабле свои обязанности: боцман - следит за порядком; радист - поддерживает связь с землёй.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013" y="1870075"/>
            <a:ext cx="6365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Большие корабли оснащены орудиями и пулемётами.</a:t>
            </a:r>
          </a:p>
        </p:txBody>
      </p:sp>
      <p:pic>
        <p:nvPicPr>
          <p:cNvPr id="204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99060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0" y="2492375"/>
            <a:ext cx="3746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72013" y="5246688"/>
            <a:ext cx="4679951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1015E-6 5.18519E-6 C -0.02517 -0.00624 -0.05098 -0.00694 -0.07631 -0.01157 C -0.10405 -0.00972 -0.1063 -0.01041 -0.1257 -0.00462 C -0.12874 -0.00185 -0.13227 -0.00046 -0.13532 0.00232 C -0.14542 0.01204 -0.135 0.00672 -0.14478 0.01389 C -0.15488 0.0213 -0.16562 0.02339 -0.17668 0.02524 C -0.18678 0.02454 -0.19688 0.02501 -0.20699 0.02292 C -0.21356 0.02153 -0.22446 0.00394 -0.23087 -0.00231 C -0.24498 -0.0162 -0.25685 -0.02083 -0.27384 -0.02523 C -0.32483 -0.02384 -0.35417 -0.04884 -0.37886 0.00464 C -0.38463 0.00394 -0.39714 0.00394 -0.40436 5.18519E-6 C -0.41317 -0.00486 -0.42087 -0.01342 -0.42985 -0.01828 C -0.4361 -0.02731 -0.43883 -0.03124 -0.44733 -0.03448 C -0.45662 -0.04444 -0.46528 -0.04583 -0.47602 -0.05046 C -0.48035 -0.04976 -0.48484 -0.05046 -0.48885 -0.04837 C -0.49238 -0.04652 -0.49831 -0.03911 -0.49831 -0.03911 C -0.50601 -0.02245 -0.502 -0.02916 -0.50953 -0.01828 C -0.51851 -0.01898 -0.52765 -0.01921 -0.53663 -0.0206 C -0.54369 -0.02152 -0.55074 -0.03217 -0.55731 -0.0368 C -0.56469 -0.04768 -0.57222 -0.04675 -0.58281 -0.05046 C -0.58698 -0.05185 -0.59547 -0.05509 -0.59547 -0.05509 C -0.60942 -0.05254 -0.61103 -0.05231 -0.62257 -0.04143 C -0.63588 -0.02893 -0.62546 -0.04467 -0.63043 -0.0368 " pathEditMode="relative" ptsTypes="ffffffffffffffffffffffA">
                                      <p:cBhvr>
                                        <p:cTn id="2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6575E-6 1.11022E-16 L 0.67629 0.00301 " pathEditMode="relative" rAng="0" ptsTypes="AA">
                                      <p:cBhvr>
                                        <p:cTn id="27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1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236" y="332656"/>
            <a:ext cx="514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Отгадай загадки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1628775"/>
            <a:ext cx="4953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Моряком ты можешь стать,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Чтоб границу охранять,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 служить не на земле,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А на военном.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575" y="3573463"/>
            <a:ext cx="30051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76500" y="1628775"/>
            <a:ext cx="4953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Самолёт парит как птица,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Там воздушная граница.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 посту и днём и ночью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Наш солдат- военный.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3446463"/>
            <a:ext cx="1184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90788" y="2058988"/>
            <a:ext cx="4953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Гусеницы две ползут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Башню с пушкою везут.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675" y="3573463"/>
            <a:ext cx="37290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76500" y="1484313"/>
            <a:ext cx="4953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Смело в небе проплывает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Обгоняя птиц полет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Человек им управляет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Что такое?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3700" y="3524250"/>
            <a:ext cx="68008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457450" y="1484313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>
              <a:solidFill>
                <a:srgbClr val="4F6228"/>
              </a:solidFill>
              <a:latin typeface="Calibri" pitchFamily="34" charset="0"/>
            </a:endParaRPr>
          </a:p>
        </p:txBody>
      </p:sp>
      <p:pic>
        <p:nvPicPr>
          <p:cNvPr id="21516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95250"/>
            <a:ext cx="63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256</Words>
  <Application>Microsoft Office PowerPoint</Application>
  <PresentationFormat>Лист A4 (210x297 мм)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Марина</cp:lastModifiedBy>
  <cp:revision>37</cp:revision>
  <dcterms:created xsi:type="dcterms:W3CDTF">2019-02-04T15:55:31Z</dcterms:created>
  <dcterms:modified xsi:type="dcterms:W3CDTF">2019-02-18T18:56:25Z</dcterms:modified>
</cp:coreProperties>
</file>