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2" autoAdjust="0"/>
    <p:restoredTop sz="96471" autoAdjust="0"/>
  </p:normalViewPr>
  <p:slideViewPr>
    <p:cSldViewPr>
      <p:cViewPr varScale="1">
        <p:scale>
          <a:sx n="71" d="100"/>
          <a:sy n="71" d="100"/>
        </p:scale>
        <p:origin x="-12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D7A1B6-66FE-494C-B534-A945232A736D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A115C-D2C6-4CB7-B05B-17C281F3B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09E5-C5A5-4FF5-8218-AE25F3EF3487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CD0C-E422-4E92-AF2B-E70D6ED8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DDB1-AB75-4028-A434-FBA9EC4A1DE2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E1F0-613C-49D4-B6D3-54C73908C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C915-215F-4AEE-842D-D7A0A04608C7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9C0E-C2A2-4969-B12E-1511F9543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56A2-57DE-4A76-8438-13672766A43A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4C61-3786-42B5-9450-FC33327D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EF3E-022D-493A-963F-AC72B4798A31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6DE1-DE10-4A46-B8E3-BA4D71952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0BDF-82D2-48C6-993C-6ECE1969078A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7557-D37D-4700-8F0E-5ADFC7A82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E575-1D71-4317-A21D-972F4DE07750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6050-3C77-4C13-B79B-D10F85DE8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8F01-FBB8-42B1-915F-266D7B548C5F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86A8-E035-40C9-9F83-7A309C3F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D5AA-93E9-40C7-A4F2-0B262962EC1F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657F-AA3C-436D-AF73-2383919E2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51E5-3C65-45FA-B0B5-A40ED01AA43F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134E-B38C-454A-B022-5206B0502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4496-A0DB-427D-9138-409F4685061A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D2A6-2E70-4045-8971-FEFE9BCE9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235FE-D74B-4404-8A4F-B422F92324B9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CB355-C471-44E9-AF33-AD032CC62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main_523119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42988" y="735013"/>
            <a:ext cx="6192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/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79388" y="196850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/>
            <a:r>
              <a:rPr lang="ru-RU"/>
              <a:t>Хитрая плутовка,</a:t>
            </a:r>
          </a:p>
          <a:p>
            <a:pPr indent="180975" algn="ctr"/>
            <a:r>
              <a:rPr lang="ru-RU"/>
              <a:t>Рыжая головка,</a:t>
            </a:r>
          </a:p>
          <a:p>
            <a:pPr indent="180975" algn="ctr"/>
            <a:r>
              <a:rPr lang="ru-RU"/>
              <a:t>Пушистый хвост-краса.</a:t>
            </a:r>
          </a:p>
          <a:p>
            <a:pPr indent="180975" algn="ctr"/>
            <a:r>
              <a:rPr lang="ru-RU"/>
              <a:t>Кто это? (Лиса)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ollecta-Figurka-Setchatyj-zhir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566525"/>
            <a:ext cx="6037263" cy="6457950"/>
          </a:xfrm>
          <a:prstGeom prst="rect">
            <a:avLst/>
          </a:prstGeom>
          <a:noFill/>
        </p:spPr>
      </p:pic>
      <p:pic>
        <p:nvPicPr>
          <p:cNvPr id="23557" name="Picture 5" descr="Collecta-Figurka-Setchatyj-zhir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1782425"/>
            <a:ext cx="6037263" cy="6457950"/>
          </a:xfrm>
          <a:prstGeom prst="rect">
            <a:avLst/>
          </a:prstGeom>
          <a:noFill/>
        </p:spPr>
      </p:pic>
      <p:pic>
        <p:nvPicPr>
          <p:cNvPr id="23559" name="Picture 7" descr="img_56d581962c6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79388" y="4521200"/>
            <a:ext cx="3313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Он ходит, голову задрав,</a:t>
            </a:r>
            <a:br>
              <a:rPr lang="ru-RU"/>
            </a:br>
            <a:r>
              <a:rPr lang="ru-RU"/>
              <a:t>Не потому, что важный граф,</a:t>
            </a:r>
            <a:br>
              <a:rPr lang="ru-RU"/>
            </a:br>
            <a:r>
              <a:rPr lang="ru-RU"/>
              <a:t>Не потому, что гордый нрав,</a:t>
            </a:r>
            <a:br>
              <a:rPr lang="ru-RU"/>
            </a:br>
            <a:r>
              <a:rPr lang="ru-RU"/>
              <a:t>А потому, что он … (жираф)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1916113"/>
            <a:ext cx="8686800" cy="23241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cap="none" smtClean="0">
                <a:solidFill>
                  <a:srgbClr val="CC0000"/>
                </a:solidFill>
                <a:effectLst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792f23d69e32c279762e7768cca0e82--rodents-hams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5613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388" y="-28575"/>
            <a:ext cx="30241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/>
            <a:r>
              <a:rPr lang="ru-RU"/>
              <a:t>В подполье, в каморке,</a:t>
            </a:r>
          </a:p>
          <a:p>
            <a:pPr indent="180975" algn="ctr"/>
            <a:r>
              <a:rPr lang="ru-RU"/>
              <a:t>Живет она в норке,</a:t>
            </a:r>
          </a:p>
          <a:p>
            <a:pPr indent="180975" algn="ctr"/>
            <a:r>
              <a:rPr lang="ru-RU"/>
              <a:t>Серая малышка.</a:t>
            </a:r>
          </a:p>
          <a:p>
            <a:pPr indent="180975" algn="ctr"/>
            <a:r>
              <a:rPr lang="ru-RU"/>
              <a:t>Кто же это (Мышка)</a:t>
            </a:r>
          </a:p>
          <a:p>
            <a:pPr indent="180975" algn="ctr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allery_6745_250_1745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850" y="57150"/>
            <a:ext cx="46085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/>
            <a:r>
              <a:rPr lang="ru-RU"/>
              <a:t>Пышный хвостик торчит с верхушки,</a:t>
            </a:r>
          </a:p>
          <a:p>
            <a:pPr indent="180975" algn="ctr"/>
            <a:r>
              <a:rPr lang="ru-RU"/>
              <a:t>Что за странная зверюшка?</a:t>
            </a:r>
          </a:p>
          <a:p>
            <a:pPr indent="180975" algn="ctr"/>
            <a:r>
              <a:rPr lang="ru-RU"/>
              <a:t>Щелкает орехи мелок.</a:t>
            </a:r>
          </a:p>
          <a:p>
            <a:pPr indent="180975" algn="ctr"/>
            <a:r>
              <a:rPr lang="ru-RU"/>
              <a:t>Ну, конечно, это … (Белка)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brown-bear-d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4750"/>
            <a:ext cx="9144000" cy="5683250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177800"/>
            <a:ext cx="48974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/>
            <a:r>
              <a:rPr lang="ru-RU"/>
              <a:t>Он всю зиму в шубе спал,</a:t>
            </a:r>
          </a:p>
          <a:p>
            <a:pPr indent="180975" algn="ctr"/>
            <a:r>
              <a:rPr lang="ru-RU"/>
              <a:t>Лапу бурую сосал,</a:t>
            </a:r>
          </a:p>
          <a:p>
            <a:pPr indent="180975" algn="ctr"/>
            <a:r>
              <a:rPr lang="ru-RU"/>
              <a:t>А проснувшись, стал реветь.</a:t>
            </a:r>
          </a:p>
          <a:p>
            <a:pPr indent="180975" algn="ctr"/>
            <a:r>
              <a:rPr lang="ru-RU"/>
              <a:t>Это зверь лесной … (Медведь)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214313" y="1571625"/>
            <a:ext cx="7786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 </a:t>
            </a:r>
            <a:r>
              <a:rPr lang="ru-RU" sz="3200" b="1">
                <a:latin typeface="Franklin Gothic Book" pitchFamily="34" charset="0"/>
              </a:rPr>
              <a:t>.</a:t>
            </a:r>
            <a:endParaRPr lang="ru-RU" b="1">
              <a:latin typeface="Franklin Gothic Book" pitchFamily="34" charset="0"/>
            </a:endParaRPr>
          </a:p>
        </p:txBody>
      </p:sp>
      <p:pic>
        <p:nvPicPr>
          <p:cNvPr id="18439" name="Picture 7" descr="12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9388" y="133350"/>
            <a:ext cx="4464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/>
            <a:r>
              <a:rPr lang="ru-RU"/>
              <a:t>Мчится что есть духу,</a:t>
            </a:r>
          </a:p>
          <a:p>
            <a:pPr indent="180975" algn="ctr"/>
            <a:r>
              <a:rPr lang="ru-RU"/>
              <a:t>Хвост короче уха.</a:t>
            </a:r>
          </a:p>
          <a:p>
            <a:pPr indent="180975" algn="ctr"/>
            <a:r>
              <a:rPr lang="ru-RU"/>
              <a:t>Живо угадай-ка.</a:t>
            </a:r>
          </a:p>
          <a:p>
            <a:pPr indent="180975" algn="ctr"/>
            <a:r>
              <a:rPr lang="ru-RU"/>
              <a:t>Кто же это? (Зайка)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lide0003_image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00363" y="319088"/>
            <a:ext cx="3344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/>
            <a:r>
              <a:rPr lang="ru-RU"/>
              <a:t>Этот зверь живет лишь дома.</a:t>
            </a:r>
          </a:p>
          <a:p>
            <a:pPr indent="180975" algn="ctr"/>
            <a:r>
              <a:rPr lang="ru-RU"/>
              <a:t>С этим зверем все знакомы.</a:t>
            </a:r>
          </a:p>
          <a:p>
            <a:pPr indent="180975" algn="ctr"/>
            <a:r>
              <a:rPr lang="ru-RU"/>
              <a:t>У него усы, как спицы.</a:t>
            </a:r>
          </a:p>
          <a:p>
            <a:pPr indent="180975" algn="ctr"/>
            <a:r>
              <a:rPr lang="ru-RU"/>
              <a:t>Он мурлыча, песнь поет.</a:t>
            </a:r>
          </a:p>
          <a:p>
            <a:pPr indent="180975" algn="ctr"/>
            <a:r>
              <a:rPr lang="ru-RU"/>
              <a:t>Только мышь его боится.</a:t>
            </a:r>
          </a:p>
          <a:p>
            <a:pPr indent="180975" algn="ctr"/>
            <a:r>
              <a:rPr lang="ru-RU"/>
              <a:t>Угадали? Это … (Кот)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13787" cy="680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12863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00" y="131763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Сердитый недотрога</a:t>
            </a:r>
            <a:br>
              <a:rPr lang="ru-RU"/>
            </a:br>
            <a:r>
              <a:rPr lang="ru-RU"/>
              <a:t>Живёт в глуши лесной.</a:t>
            </a:r>
            <a:br>
              <a:rPr lang="ru-RU"/>
            </a:br>
            <a:r>
              <a:rPr lang="ru-RU"/>
              <a:t>Иголок очень много,</a:t>
            </a:r>
            <a:br>
              <a:rPr lang="ru-RU"/>
            </a:br>
            <a:r>
              <a:rPr lang="ru-RU"/>
              <a:t>А нитки не одной.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369</TotalTime>
  <Words>130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Марина</cp:lastModifiedBy>
  <cp:revision>25</cp:revision>
  <dcterms:created xsi:type="dcterms:W3CDTF">2013-03-20T14:09:00Z</dcterms:created>
  <dcterms:modified xsi:type="dcterms:W3CDTF">2018-11-27T11:03:28Z</dcterms:modified>
</cp:coreProperties>
</file>