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2" r:id="rId3"/>
    <p:sldId id="260" r:id="rId4"/>
    <p:sldId id="259" r:id="rId5"/>
    <p:sldId id="262" r:id="rId6"/>
    <p:sldId id="263" r:id="rId7"/>
    <p:sldId id="271" r:id="rId8"/>
    <p:sldId id="257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9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48" y="-90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D54D-FDAF-484B-875A-00808BE12711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45492-066A-4E29-82C1-931F1B1AFB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15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45492-066A-4E29-82C1-931F1B1AFBB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Подзаголовок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желика\Desktop\7997086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2662" cy="750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785795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Аннинский детский сад №7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общеразвивающего вида 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2571744"/>
            <a:ext cx="8004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4143380"/>
            <a:ext cx="32718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Тонких Е.Ю., воспитатель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6"/>
            <a:ext cx="51435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«Математическое путешествие»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ello_html_m4087b4f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985058"/>
            <a:ext cx="4857784" cy="365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818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нжелика\Desktop\7997086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01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4574" y="764704"/>
            <a:ext cx="6878340" cy="173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</a:br>
            <a: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34985" y="1484785"/>
            <a:ext cx="6933359" cy="394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с детских лет занимается математикой, тот развивает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внимание, тренирует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 мозг, свою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волю, воспитывает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настойчивость и упорство в достижении цели.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А.Маркушевич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8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желика\Desktop\7997086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89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85900" y="1052736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1142984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Успешное овладение математическими понятиями находится в прямой  зависимости от развития восприятия, т.е сенсорного развития детей. Сама способность к обобщению и абстрагированию развивается на основе практики выявления свойств реальных предметов, сопоставления и группировки их по выделенным свойствам.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Поэтому специальная работа по формированию математических представлений ведётся на протяжении дошкольного детства в тесной связи со всей воспитательно-образовательной работой в детском саду 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9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желика\Desktop\79970861_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0166" y="357166"/>
            <a:ext cx="6293474" cy="4728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уровня познавательной активности, развитие  элементарных математических представлений и способностей детей решать логические задачи.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 </a:t>
            </a:r>
          </a:p>
          <a:p>
            <a:pPr algn="ctr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Формировать базисные математические представления, речевые умения.</a:t>
            </a:r>
          </a:p>
          <a:p>
            <a:pPr algn="ctr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Развивать образное и логическое мышление, внимание, память, воображение умение воспринимать и отображать, сравнивать и анализировать, обобщать, классифицировать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FontTx/>
              <a:buChar char="-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Воспитывать у детей интерес к занимательной математике, умение работать в коллективе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644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желика\Desktop\79970861_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62572" y="1124744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8908" y="3244334"/>
            <a:ext cx="3415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9001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1000108"/>
            <a:ext cx="60722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организации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с цифрами и числами, путешествия во времени.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 на ориентировку в пространстве и логическое мышление.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Театрализация с математическим содержанием.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8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желика\Desktop\79970861_5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51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12035" y="1124744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071546"/>
            <a:ext cx="88582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 объединяет различные группы предметов, имеющие общий признак, в единое множество и удаляет из множества отдельные его части(часть предметов).Устанавливает связи и отношения между целым множеством и различными его частями(частью); находит часть целого множества и целое по известным частям.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Составляет и решает задачи в одно действие на сложение и вычитание, пользуется цифрами и арифметическими знаками 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Различает величины: длину (ширину, высоту), объём (вместимость), массу(вес предметов) и способы их измерения.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Измеряет длину предметов, отрезки прямых линий, объёмы жидких и сыпучих веществ с помощью условных мер.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Умеет делить предметы (фигуры) на несколько равных частей; сравнивать целый предмет и его часть.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Ориентируется в окружающем пространстве и на плоскости.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Умеет определять временные отношения,(день – неделя – месяц).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Знает название текущего месяца года; последовательность всех дней недели, времена года.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795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pic>
        <p:nvPicPr>
          <p:cNvPr id="4" name="Picture 2" descr="C:\Users\Анжелика\Desktop\7997086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2008" y="0"/>
            <a:ext cx="9216008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899592" y="1357298"/>
            <a:ext cx="65527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388C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707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«С ребенком надо играть, играть заинтересованно и увлеченно, и тогда наградой нам будут их горящие глаза и желание играть еще и еще»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388C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ru-RU" sz="28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Л. Г.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388C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800" b="1" u="none" strike="noStrike" kern="1200" cap="none" spc="0" normalizeH="0" baseline="0" noProof="0" dirty="0" smtClean="0">
              <a:ln>
                <a:noFill/>
              </a:ln>
              <a:solidFill>
                <a:srgbClr val="FF0707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6" descr="IMG_01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357562"/>
            <a:ext cx="4298957" cy="322421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5147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нжелика\Desktop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2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344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математических способностей у детей дошкольного возраста через игровую деятельность»</dc:title>
  <cp:lastModifiedBy>Сад №7</cp:lastModifiedBy>
  <cp:revision>72</cp:revision>
  <cp:lastPrinted>2016-08-23T06:10:46Z</cp:lastPrinted>
  <dcterms:modified xsi:type="dcterms:W3CDTF">2019-09-16T11:58:13Z</dcterms:modified>
</cp:coreProperties>
</file>