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5B1A-8EAD-4B34-AEC5-15C3AB41F84F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16C0-5E5D-4C02-91C3-C3013F31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0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5B1A-8EAD-4B34-AEC5-15C3AB41F84F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16C0-5E5D-4C02-91C3-C3013F31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5B1A-8EAD-4B34-AEC5-15C3AB41F84F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16C0-5E5D-4C02-91C3-C3013F31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6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5B1A-8EAD-4B34-AEC5-15C3AB41F84F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16C0-5E5D-4C02-91C3-C3013F31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2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5B1A-8EAD-4B34-AEC5-15C3AB41F84F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16C0-5E5D-4C02-91C3-C3013F31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6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5B1A-8EAD-4B34-AEC5-15C3AB41F84F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16C0-5E5D-4C02-91C3-C3013F31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5B1A-8EAD-4B34-AEC5-15C3AB41F84F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16C0-5E5D-4C02-91C3-C3013F31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1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5B1A-8EAD-4B34-AEC5-15C3AB41F84F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16C0-5E5D-4C02-91C3-C3013F31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3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5B1A-8EAD-4B34-AEC5-15C3AB41F84F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16C0-5E5D-4C02-91C3-C3013F31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5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5B1A-8EAD-4B34-AEC5-15C3AB41F84F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16C0-5E5D-4C02-91C3-C3013F31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9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5B1A-8EAD-4B34-AEC5-15C3AB41F84F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16C0-5E5D-4C02-91C3-C3013F31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7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5B1A-8EAD-4B34-AEC5-15C3AB41F84F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716C0-5E5D-4C02-91C3-C3013F31D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26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46" y="1422852"/>
            <a:ext cx="7530307" cy="99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Acer\Desktop\img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621"/>
            <a:ext cx="4419599" cy="33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88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55679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 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   На что направлена педагогическая диагностика?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068960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Педагогическая диагностика направлена на изучение ребенка дошкольного возраста: для познания его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ндивидуальности и оценки его развития.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6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0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19675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 2. Методы педагогической диагностики и с какой целью они проводятся?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540" y="2188765"/>
            <a:ext cx="77048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твет.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Наблюдение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ребенком  проводится с целью составить общее представление  о его возможностях , ориентируясь при этом на качественную  оценку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особенностей его развития.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проводиться в целью вспомнить,  уточнить  или систематизировать  знания приобретенные детьми.</a:t>
            </a:r>
            <a:endParaRPr lang="ru-RU" sz="2000" dirty="0" smtClean="0"/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Тестирование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проводиться для оценки знаний и умений  детей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проводиться с целью закрепления полученных знаний и поддержания интереса к учебной деятельности.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Диагностические ситуации провоцирующие деятельность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проводятся с целью выявить индивидуальные особенности  ребенка и перспективы его дальнейшего развития.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268760"/>
            <a:ext cx="79928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Вопрос 3. Условия при выборе тестовых упражнений  для оценки физического развития  детей?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2420888"/>
            <a:ext cx="7776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твет: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тестовых упражнений возрастным      особенностям детей,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использование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тестировании тех движений, которыми дети  достаточно свободно владеют, например: прыжки, метание, лазание и др.,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простота методики проведения: отсутствие сложной измерительной аппаратуры и специального помещения,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использование тестовых упражнений в игровой форме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 доступность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двигательных заданий для детей различного уровня физического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развития.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1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484784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 4. Способы фиксации и представления результатов педагогической диагностики?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715890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диагностическая таблица,</a:t>
            </a: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диагностическая карта индивидуального развития ребенка.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3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7"/>
            <a:ext cx="9144000" cy="6853273"/>
          </a:xfrm>
        </p:spPr>
      </p:pic>
      <p:sp>
        <p:nvSpPr>
          <p:cNvPr id="5" name="TextBox 4"/>
          <p:cNvSpPr txBox="1"/>
          <p:nvPr/>
        </p:nvSpPr>
        <p:spPr>
          <a:xfrm>
            <a:off x="395536" y="148478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 5.  Последовательность проведения педагогической диагностики?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443439"/>
            <a:ext cx="82089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pPr marL="285750" indent="-285750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определение цели и выбор методики проведения,</a:t>
            </a:r>
          </a:p>
          <a:p>
            <a:pPr marL="285750" indent="-285750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проведение педагогической диагностики,</a:t>
            </a:r>
          </a:p>
          <a:p>
            <a:pPr marL="285750" indent="-285750">
              <a:buFontTx/>
              <a:buChar char="-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анализ полученных результатов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заполнение диагностических таблиц или карт, журналов  индивидуальных  достижений воспитанников,</a:t>
            </a:r>
          </a:p>
          <a:p>
            <a:pPr marL="285750" indent="-285750" algn="just"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корректировка педагогических действий: планирование индивидуальной работы с детьми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45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266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15</cp:revision>
  <dcterms:created xsi:type="dcterms:W3CDTF">2018-09-19T05:47:43Z</dcterms:created>
  <dcterms:modified xsi:type="dcterms:W3CDTF">2019-10-07T05:49:24Z</dcterms:modified>
</cp:coreProperties>
</file>