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56" r:id="rId3"/>
    <p:sldId id="266" r:id="rId4"/>
    <p:sldId id="267" r:id="rId5"/>
    <p:sldId id="268" r:id="rId6"/>
    <p:sldId id="263" r:id="rId7"/>
    <p:sldId id="257" r:id="rId8"/>
    <p:sldId id="264" r:id="rId9"/>
    <p:sldId id="265" r:id="rId10"/>
    <p:sldId id="258" r:id="rId11"/>
    <p:sldId id="269" r:id="rId12"/>
    <p:sldId id="270" r:id="rId13"/>
    <p:sldId id="259" r:id="rId14"/>
    <p:sldId id="271" r:id="rId15"/>
    <p:sldId id="272" r:id="rId16"/>
    <p:sldId id="260" r:id="rId17"/>
    <p:sldId id="273" r:id="rId18"/>
    <p:sldId id="274" r:id="rId19"/>
    <p:sldId id="261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9" autoAdjust="0"/>
    <p:restoredTop sz="94660"/>
  </p:normalViewPr>
  <p:slideViewPr>
    <p:cSldViewPr>
      <p:cViewPr varScale="1">
        <p:scale>
          <a:sx n="103" d="100"/>
          <a:sy n="103" d="100"/>
        </p:scale>
        <p:origin x="-19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B325E2-D4C9-4121-A851-9E42E1F8BF46}" type="datetimeFigureOut">
              <a:rPr lang="ru-RU" smtClean="0"/>
              <a:t>19.02.2019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1186C0F-98AF-4343-960D-BD983DFA52F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фон зима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904791" y="76470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/>
              <a:t>Практикум для педагогов </a:t>
            </a:r>
            <a:endParaRPr lang="ru-RU" sz="32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7" y="1799959"/>
            <a:ext cx="84931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004048" y="5373216"/>
            <a:ext cx="38145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0517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06567"/>
            <a:ext cx="75442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Вопрос команде 2.  Назовите вид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подъема?</a:t>
            </a:r>
          </a:p>
        </p:txBody>
      </p:sp>
      <p:pic>
        <p:nvPicPr>
          <p:cNvPr id="2051" name="Picture 3" descr="C:\Users\Acer\Desktop\елочка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268760"/>
            <a:ext cx="4032448" cy="504056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3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400" cy="688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700808"/>
            <a:ext cx="3968328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765837"/>
            <a:ext cx="774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Вопрос команде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1.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Назовите вид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подъема?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4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796" y="1844824"/>
            <a:ext cx="3672408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83568" y="991638"/>
            <a:ext cx="77430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Вопрос команде 2.   Назовите вид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подъема?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256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64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548680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Вопрос команде 1.  Какую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стойку использует лыжник при  спуске?</a:t>
            </a:r>
          </a:p>
        </p:txBody>
      </p:sp>
      <p:pic>
        <p:nvPicPr>
          <p:cNvPr id="2050" name="Picture 2" descr="C:\Users\Acer\Desktop\стойка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73" r="53333"/>
          <a:stretch/>
        </p:blipFill>
        <p:spPr bwMode="auto">
          <a:xfrm>
            <a:off x="2945764" y="1628800"/>
            <a:ext cx="3456384" cy="4752528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762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6"/>
            <a:ext cx="3384376" cy="435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95536" y="476672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Вопрос команде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2.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Какую  стойку использует лыжник при  спуске?</a:t>
            </a:r>
          </a:p>
        </p:txBody>
      </p:sp>
    </p:spTree>
    <p:extLst>
      <p:ext uri="{BB962C8B-B14F-4D97-AF65-F5344CB8AC3E}">
        <p14:creationId xmlns:p14="http://schemas.microsoft.com/office/powerpoint/2010/main" val="2866289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00808"/>
            <a:ext cx="3833541" cy="476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39552" y="404664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Вопрос команде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1.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Какую  стойку использует лыжник при  спуске?</a:t>
            </a:r>
          </a:p>
        </p:txBody>
      </p:sp>
    </p:spTree>
    <p:extLst>
      <p:ext uri="{BB962C8B-B14F-4D97-AF65-F5344CB8AC3E}">
        <p14:creationId xmlns:p14="http://schemas.microsoft.com/office/powerpoint/2010/main" val="41749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Users\Acer\Desktop\фон зима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683" y="0"/>
            <a:ext cx="9185683" cy="6858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404664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Arial" pitchFamily="34" charset="0"/>
                <a:cs typeface="Arial" pitchFamily="34" charset="0"/>
              </a:rPr>
              <a:t>Вопрос команде  2.   Какое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действие выполняет лыжник?</a:t>
            </a:r>
          </a:p>
        </p:txBody>
      </p:sp>
      <p:pic>
        <p:nvPicPr>
          <p:cNvPr id="4100" name="Picture 4" descr="C:\Users\Acer\Desktop\поворот.jpe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9"/>
          <a:stretch/>
        </p:blipFill>
        <p:spPr bwMode="auto">
          <a:xfrm>
            <a:off x="2195736" y="2420888"/>
            <a:ext cx="4968552" cy="3528392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745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96" y="1916832"/>
            <a:ext cx="3037288" cy="453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548679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Вопрос команде 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1.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Какое действие выполняет лыжник?</a:t>
            </a:r>
          </a:p>
        </p:txBody>
      </p:sp>
    </p:spTree>
    <p:extLst>
      <p:ext uri="{BB962C8B-B14F-4D97-AF65-F5344CB8AC3E}">
        <p14:creationId xmlns:p14="http://schemas.microsoft.com/office/powerpoint/2010/main" val="288531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2700"/>
            <a:ext cx="91694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844824"/>
            <a:ext cx="3236442" cy="433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Вопрос команде  </a:t>
            </a:r>
            <a:r>
              <a:rPr lang="ru-RU" sz="2800" dirty="0" smtClean="0"/>
              <a:t>2.   </a:t>
            </a:r>
            <a:r>
              <a:rPr lang="ru-RU" sz="2800" dirty="0"/>
              <a:t>Какое действие выполняет лыжник?</a:t>
            </a:r>
          </a:p>
        </p:txBody>
      </p:sp>
    </p:spTree>
    <p:extLst>
      <p:ext uri="{BB962C8B-B14F-4D97-AF65-F5344CB8AC3E}">
        <p14:creationId xmlns:p14="http://schemas.microsoft.com/office/powerpoint/2010/main" val="1028994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cer\Desktop\фон зима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96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18376" y="412164"/>
            <a:ext cx="5657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</a:rPr>
              <a:t>Вопрос команде 1. Какой </a:t>
            </a:r>
            <a:r>
              <a:rPr lang="ru-RU" sz="2800" dirty="0">
                <a:latin typeface="Arial Narrow" pitchFamily="34" charset="0"/>
              </a:rPr>
              <a:t>это ход (шаг)?</a:t>
            </a:r>
          </a:p>
        </p:txBody>
      </p:sp>
      <p:pic>
        <p:nvPicPr>
          <p:cNvPr id="5123" name="Picture 3" descr="C:\Users\Acer\Desktop\скользящий шаг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36"/>
          <a:stretch/>
        </p:blipFill>
        <p:spPr bwMode="auto">
          <a:xfrm>
            <a:off x="1691680" y="1772816"/>
            <a:ext cx="6192688" cy="3850104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758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cer\Desktop\3452672_stock-vector-skiing-theme-image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35310"/>
            <a:ext cx="2448272" cy="510470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185732" y="816635"/>
            <a:ext cx="51125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b="1" dirty="0">
              <a:latin typeface="Arial" pitchFamily="34" charset="0"/>
              <a:cs typeface="Arial" pitchFamily="34" charset="0"/>
            </a:endParaRPr>
          </a:p>
          <a:p>
            <a:r>
              <a:rPr lang="ru-RU" sz="2400" dirty="0" smtClean="0">
                <a:latin typeface="Arial" pitchFamily="34" charset="0"/>
                <a:cs typeface="Arial" pitchFamily="34" charset="0"/>
              </a:rPr>
              <a:t>Вопрос для  команды 1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9807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2933268" y="227687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1.Какое влияние оказывает ходьба </a:t>
            </a:r>
            <a:r>
              <a:rPr lang="ru-RU" sz="2400" dirty="0" smtClean="0"/>
              <a:t>на   лыжах   на </a:t>
            </a:r>
            <a:r>
              <a:rPr lang="ru-RU" sz="2400" dirty="0"/>
              <a:t>здоровье детей?   </a:t>
            </a:r>
            <a:endParaRPr lang="ru-RU" sz="2400" dirty="0" smtClean="0"/>
          </a:p>
          <a:p>
            <a:r>
              <a:rPr lang="ru-RU" sz="2400" dirty="0" smtClean="0"/>
              <a:t>                                           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535449" y="456685"/>
            <a:ext cx="57780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Задание 1.   Разминка.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713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04864"/>
            <a:ext cx="5904656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43608" y="836711"/>
            <a:ext cx="68582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Arial" pitchFamily="34" charset="0"/>
                <a:cs typeface="Arial" pitchFamily="34" charset="0"/>
              </a:rPr>
              <a:t>Вопрос команде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Какой это ход (шаг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)?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50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54046"/>
            <a:ext cx="2664296" cy="5102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059832" y="2332330"/>
            <a:ext cx="59766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1. </a:t>
            </a:r>
            <a:r>
              <a:rPr lang="ru-RU" sz="2400" dirty="0" smtClean="0"/>
              <a:t>Какие </a:t>
            </a:r>
            <a:r>
              <a:rPr lang="ru-RU" sz="2400" dirty="0"/>
              <a:t>качества развиваются в </a:t>
            </a:r>
            <a:r>
              <a:rPr lang="ru-RU" sz="2400" dirty="0" smtClean="0"/>
              <a:t>процессе занятий </a:t>
            </a:r>
            <a:r>
              <a:rPr lang="ru-RU" sz="2400" dirty="0"/>
              <a:t>лыжной </a:t>
            </a:r>
            <a:r>
              <a:rPr lang="ru-RU" sz="2400" dirty="0" smtClean="0"/>
              <a:t>подготовки?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419872" y="980728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Вопрос для  команды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2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1811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44769" y="928031"/>
            <a:ext cx="38922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latin typeface="Arial" pitchFamily="34" charset="0"/>
                <a:cs typeface="Arial" pitchFamily="34" charset="0"/>
              </a:rPr>
              <a:t>Вопрос для 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команды 1</a:t>
            </a:r>
            <a:r>
              <a:rPr lang="ru-RU" sz="2400" dirty="0"/>
              <a:t>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28031"/>
            <a:ext cx="2880320" cy="5102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7939" y="2132856"/>
            <a:ext cx="51125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2.Как подобрать для ребенка лыжный  инвентарь? </a:t>
            </a:r>
          </a:p>
        </p:txBody>
      </p:sp>
    </p:spTree>
    <p:extLst>
      <p:ext uri="{BB962C8B-B14F-4D97-AF65-F5344CB8AC3E}">
        <p14:creationId xmlns:p14="http://schemas.microsoft.com/office/powerpoint/2010/main" val="29049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15752"/>
            <a:ext cx="2882900" cy="510222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419872" y="2276872"/>
            <a:ext cx="49320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2</a:t>
            </a:r>
            <a:r>
              <a:rPr lang="ru-RU" sz="2400" dirty="0" smtClean="0"/>
              <a:t>. Какие </a:t>
            </a:r>
            <a:r>
              <a:rPr lang="ru-RU" sz="2400" dirty="0"/>
              <a:t>методы используются в процессе </a:t>
            </a:r>
            <a:r>
              <a:rPr lang="ru-RU" sz="2400" dirty="0" smtClean="0"/>
              <a:t>обучения </a:t>
            </a:r>
            <a:r>
              <a:rPr lang="ru-RU" sz="2400" dirty="0"/>
              <a:t>детей ходьбе на лыжах?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563888" y="1196752"/>
            <a:ext cx="35958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Arial" pitchFamily="34" charset="0"/>
                <a:cs typeface="Arial" pitchFamily="34" charset="0"/>
              </a:rPr>
              <a:t>Вопрос для  команды 2.</a:t>
            </a:r>
          </a:p>
        </p:txBody>
      </p:sp>
    </p:spTree>
    <p:extLst>
      <p:ext uri="{BB962C8B-B14F-4D97-AF65-F5344CB8AC3E}">
        <p14:creationId xmlns:p14="http://schemas.microsoft.com/office/powerpoint/2010/main" val="3732577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692696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Задание 2.   Придумай эстафету.</a:t>
            </a:r>
            <a:endParaRPr lang="ru-RU" sz="3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73"/>
          <a:stretch/>
        </p:blipFill>
        <p:spPr bwMode="auto">
          <a:xfrm>
            <a:off x="2632929" y="1340768"/>
            <a:ext cx="3810000" cy="5184576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98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cer\Desktop\фон зима 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83568" y="476672"/>
            <a:ext cx="7560840" cy="646331"/>
          </a:xfrm>
          <a:prstGeom prst="rect">
            <a:avLst/>
          </a:prstGeom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Задание 3. «Мини-</a:t>
            </a:r>
            <a:r>
              <a:rPr lang="ru-RU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брейн</a:t>
            </a:r>
            <a:r>
              <a:rPr lang="ru-RU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-ринг</a:t>
            </a:r>
            <a:r>
              <a:rPr lang="ru-RU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». 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30370" y="1484784"/>
            <a:ext cx="71120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 smtClean="0">
                <a:latin typeface="Arial" pitchFamily="34" charset="0"/>
                <a:cs typeface="Arial" pitchFamily="34" charset="0"/>
              </a:rPr>
              <a:t>Вопрос команде 1. Назовите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вид спорта?</a:t>
            </a:r>
          </a:p>
        </p:txBody>
      </p:sp>
      <p:pic>
        <p:nvPicPr>
          <p:cNvPr id="3074" name="Picture 2" descr="C:\Users\Acer\Desktop\63941196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089" y="2132856"/>
            <a:ext cx="3024336" cy="4392488"/>
          </a:xfrm>
          <a:prstGeom prst="rect">
            <a:avLst/>
          </a:prstGeom>
          <a:noFill/>
          <a:ln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1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84784"/>
            <a:ext cx="3849361" cy="4752528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20377"/>
            <a:ext cx="7617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Вопрос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команде 2.   Назовите вид  спорта?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359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918068"/>
            <a:ext cx="3312368" cy="4405907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9552" y="746891"/>
            <a:ext cx="81369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Arial" pitchFamily="34" charset="0"/>
                <a:cs typeface="Arial" pitchFamily="34" charset="0"/>
              </a:rPr>
              <a:t>Вопрос команде 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1.  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Назовите вид  спорта?</a:t>
            </a:r>
          </a:p>
        </p:txBody>
      </p:sp>
    </p:spTree>
    <p:extLst>
      <p:ext uri="{BB962C8B-B14F-4D97-AF65-F5344CB8AC3E}">
        <p14:creationId xmlns:p14="http://schemas.microsoft.com/office/powerpoint/2010/main" val="329795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311</TotalTime>
  <Words>211</Words>
  <Application>Microsoft Office PowerPoint</Application>
  <PresentationFormat>Экран (4:3)</PresentationFormat>
  <Paragraphs>28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Никита Немцов</cp:lastModifiedBy>
  <cp:revision>22</cp:revision>
  <dcterms:created xsi:type="dcterms:W3CDTF">2018-11-26T06:27:43Z</dcterms:created>
  <dcterms:modified xsi:type="dcterms:W3CDTF">2019-02-19T16:54:01Z</dcterms:modified>
</cp:coreProperties>
</file>