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7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8" autoAdjust="0"/>
    <p:restoredTop sz="94660"/>
  </p:normalViewPr>
  <p:slideViewPr>
    <p:cSldViewPr>
      <p:cViewPr varScale="1">
        <p:scale>
          <a:sx n="97" d="100"/>
          <a:sy n="9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A4F3-EB6A-44C0-A3BD-DD2267659F19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5AEC-09DD-4E0A-86C6-2CAE98847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4745-26C0-4DE7-8FB0-D7A48C77F324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5FBE-616F-4DD3-909B-F7719400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6FD94-6552-4D21-85A4-030F1C4CF1A7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7704-A4A8-4AED-B68A-B37DE8652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0418-BCC3-495F-A9A2-70D86CDFC8C4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EFC5-5685-4648-81DD-19E82BDE2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EB8D-1242-4B88-A20B-4864984F900C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482D-D8B0-4FC2-9F7E-1AA2387C1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61C1D-46A3-4CBE-8FAE-87AC22528F39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F6AD-2589-4358-A4C2-5F0FBBEED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7C54-0E1E-4DE4-A02C-14CA17275342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E17E-2F52-4C80-A096-F17ABF996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0D36-44B8-464E-9D4D-CEFD8D0EC118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CD46-E326-4A28-9207-E2F138BD8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14BC0-F85B-4DC8-B87A-34BD4E4E27EB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AB58-AE3C-4FED-8D65-71EE53EB9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E8E0-8A37-4FE3-94E1-7F1F6FFC9413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7683-2CEC-48AD-AC94-4E50A2C1F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C4CE-C695-4812-9C9A-7AB9EDEB4A78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D0A2-C56E-47DF-BE95-3663759C5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46B529-591F-4463-B0A8-8998A8A93701}" type="datetimeFigureOut">
              <a:rPr lang="ru-RU"/>
              <a:pPr>
                <a:defRPr/>
              </a:pPr>
              <a:t>26.01.2019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0BBA0-629E-4D5A-A1BE-EABF9426D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79" r:id="rId7"/>
    <p:sldLayoutId id="2147483778" r:id="rId8"/>
    <p:sldLayoutId id="2147483786" r:id="rId9"/>
    <p:sldLayoutId id="2147483777" r:id="rId10"/>
    <p:sldLayoutId id="21474837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>
            <a:normAutofit/>
          </a:bodyPr>
          <a:lstStyle/>
          <a:p>
            <a:r>
              <a:rPr lang="ru-RU" sz="2800" b="1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Использование нестандартного оборудования на занятиях по физическому воспитанию в детском саду</a:t>
            </a:r>
          </a:p>
          <a:p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Лопарева Светлана Анатольевна</a:t>
            </a:r>
          </a:p>
          <a:p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Инструктор физической культуры</a:t>
            </a:r>
          </a:p>
          <a:p>
            <a:r>
              <a:rPr 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г. Мыски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11438"/>
            <a:ext cx="3668712" cy="2751137"/>
          </a:xfrm>
        </p:spPr>
      </p:pic>
      <p:pic>
        <p:nvPicPr>
          <p:cNvPr id="22530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350" y="1196975"/>
            <a:ext cx="6264275" cy="879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для прыжков, ходьбы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11438"/>
            <a:ext cx="3668712" cy="2751137"/>
          </a:xfrm>
        </p:spPr>
      </p:pic>
      <p:pic>
        <p:nvPicPr>
          <p:cNvPr id="23554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76375" y="1628775"/>
            <a:ext cx="5903913" cy="447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 же для пролезания и подлезания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822575"/>
            <a:ext cx="3744912" cy="28082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350" y="2349500"/>
            <a:ext cx="6337300" cy="447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пришедших в негодность обручей, проволоки и крышек от стеклянных банок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11438"/>
            <a:ext cx="3668712" cy="2751137"/>
          </a:xfrm>
        </p:spPr>
      </p:pic>
      <p:pic>
        <p:nvPicPr>
          <p:cNvPr id="25602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350" y="1484313"/>
            <a:ext cx="6192838" cy="5921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для перешагивания, перепрыгивания, подлезания, преодоления препятствий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Стимулируются энергичные действия, различные физические качества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906713"/>
            <a:ext cx="3659187" cy="2743200"/>
          </a:xfrm>
        </p:spPr>
      </p:pic>
      <p:pic>
        <p:nvPicPr>
          <p:cNvPr id="27650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924175"/>
            <a:ext cx="3605212" cy="270351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350" y="1412875"/>
            <a:ext cx="64008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«Разноцветные ручейки»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00113" y="2420938"/>
            <a:ext cx="7272337" cy="447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линолеума, пробок от пластиковых бутылок.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для прыжков через «ручей», для ходьбы по «дорожке»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развивают координацию движений, прыгучесть, ловкость, укрепляют мышцы ног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852738"/>
            <a:ext cx="3743325" cy="280828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350" y="1412875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«Разноцветные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пенечки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331913" y="2359025"/>
            <a:ext cx="6440487" cy="447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ведерок из-под майонеза, цветной бумаги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636838"/>
            <a:ext cx="3633787" cy="2725737"/>
          </a:xfrm>
        </p:spPr>
      </p:pic>
      <p:pic>
        <p:nvPicPr>
          <p:cNvPr id="30722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350" y="1125538"/>
            <a:ext cx="6264275" cy="9509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для перешагивания, ходьбы и бега змейкой, прыжков, работы с мячом 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развивают устойчивость во время движения и в статическом положении, координацию движений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997200"/>
            <a:ext cx="3524250" cy="2640013"/>
          </a:xfrm>
        </p:spPr>
      </p:pic>
      <p:pic>
        <p:nvPicPr>
          <p:cNvPr id="14338" name="Объект 16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997200"/>
            <a:ext cx="3527425" cy="2646363"/>
          </a:xfr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Дорожка из обручей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1403350" y="2359025"/>
            <a:ext cx="6369050" cy="447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из нескольких обручей, соединенных между собой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тонким шнуром или муфтами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781300"/>
            <a:ext cx="3816350" cy="28622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«Цветные колечки»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403350" y="2276475"/>
            <a:ext cx="6264275" cy="447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плотного картона и цветной бумаги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11438"/>
            <a:ext cx="3668712" cy="2751137"/>
          </a:xfrm>
        </p:spPr>
      </p:pic>
      <p:pic>
        <p:nvPicPr>
          <p:cNvPr id="33794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350" y="1341438"/>
            <a:ext cx="6192838" cy="735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для прыжков, ходьбы, метания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развивают координацию движений, ловкость, укрепляют мышцы ног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781300"/>
            <a:ext cx="3816350" cy="28622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«Цветочки»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331913" y="2276475"/>
            <a:ext cx="6408737" cy="447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ДСП и разноцветной краски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636838"/>
            <a:ext cx="3633787" cy="2725737"/>
          </a:xfrm>
        </p:spPr>
      </p:pic>
      <p:pic>
        <p:nvPicPr>
          <p:cNvPr id="36866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350" y="1412875"/>
            <a:ext cx="6192838" cy="6635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для прыжков, ходьбы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развивают координацию движений, укрепляют мышцы ног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2708275"/>
            <a:ext cx="3960813" cy="297021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для метания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331913" y="2205038"/>
            <a:ext cx="6480175" cy="447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Изготовляется из мешковины, разноцветной клеенки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636838"/>
            <a:ext cx="3633787" cy="2725737"/>
          </a:xfrm>
        </p:spPr>
      </p:pic>
      <p:pic>
        <p:nvPicPr>
          <p:cNvPr id="3993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331913" y="1341438"/>
            <a:ext cx="6335712" cy="735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для метания мешочков с песком, бросков  мяча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развивают ловкость, координацию движений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781300"/>
            <a:ext cx="3816350" cy="28622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Палочки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331913" y="2349500"/>
            <a:ext cx="6408737" cy="447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пришедших в негодность деревянных черенков от лопат, веревки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18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636838"/>
            <a:ext cx="3648075" cy="2736850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1403350" y="1196975"/>
            <a:ext cx="6264275" cy="879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 использована для упражнений в ходьбе, беге, прыжках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Объект 20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2636838"/>
            <a:ext cx="3673475" cy="2754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36838"/>
            <a:ext cx="3668712" cy="2751137"/>
          </a:xfrm>
        </p:spPr>
      </p:pic>
      <p:pic>
        <p:nvPicPr>
          <p:cNvPr id="43010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350" y="1196975"/>
            <a:ext cx="6192838" cy="879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для упражнений в парах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развивают умение работать в паре, согласовывать свои действия с партнером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708275"/>
            <a:ext cx="3889375" cy="291623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Разноцветные шарики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476375" y="2205038"/>
            <a:ext cx="6191250" cy="447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цветной бумаги и скотча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636838"/>
            <a:ext cx="3633787" cy="2725737"/>
          </a:xfrm>
        </p:spPr>
      </p:pic>
      <p:pic>
        <p:nvPicPr>
          <p:cNvPr id="46082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350" y="1125538"/>
            <a:ext cx="6264275" cy="9509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для ходьбы и бега змейкой, прыжков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развивают координацию движений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76300" y="2997200"/>
            <a:ext cx="3548063" cy="2660650"/>
          </a:xfrm>
        </p:spPr>
      </p:pic>
      <p:pic>
        <p:nvPicPr>
          <p:cNvPr id="48130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997200"/>
            <a:ext cx="3508375" cy="263048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Воздушные шары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187450" y="2276475"/>
            <a:ext cx="6697663" cy="447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плотного воздушного шара, веревки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636838"/>
            <a:ext cx="3633787" cy="2725737"/>
          </a:xfrm>
        </p:spPr>
      </p:pic>
      <p:pic>
        <p:nvPicPr>
          <p:cNvPr id="49154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350" y="1196975"/>
            <a:ext cx="6264275" cy="879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для прыжков в высоту, развлечений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развивают прыгучесть, ловкость, координацию движений, доставляют радость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924175"/>
            <a:ext cx="3635375" cy="2725738"/>
          </a:xfrm>
        </p:spPr>
      </p:pic>
      <p:pic>
        <p:nvPicPr>
          <p:cNvPr id="5120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924175"/>
            <a:ext cx="3605212" cy="270351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«Бабочка»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116013" y="2420938"/>
            <a:ext cx="6840537" cy="447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Изготовляется из проволоки и тонкой ткани.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для дыхательной гимнастики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способствуют правильному дыханию, укрепляют здоровье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11438"/>
            <a:ext cx="3668712" cy="2751137"/>
          </a:xfrm>
        </p:spPr>
      </p:pic>
      <p:pic>
        <p:nvPicPr>
          <p:cNvPr id="16386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633663"/>
            <a:ext cx="3638550" cy="272891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76375" y="1268413"/>
            <a:ext cx="6191250" cy="8080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 же для упражнений в лазании и метании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50900" y="2924175"/>
            <a:ext cx="3605213" cy="2703513"/>
          </a:xfrm>
        </p:spPr>
      </p:pic>
      <p:pic>
        <p:nvPicPr>
          <p:cNvPr id="53250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924175"/>
            <a:ext cx="3605212" cy="270351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350" y="1700213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Зрительный ориентир на стене «Разноцветные кружочки», «Кораблик»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827088" y="2420938"/>
            <a:ext cx="7416800" cy="4476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Изготовляются из цветного картона, шнура, разноцветных картинок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276475"/>
            <a:ext cx="4464050" cy="334803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403350" y="1125538"/>
            <a:ext cx="6264275" cy="9509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для зрительной гимнастики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способствуют сохранению и укреплению зрения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Имея уникальные спортивно-игровые возможности, нестандартное оборудование почти не требует финансовых затрат, не создает шума, очень компактное и достаточно простое в изготовлении.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 же это оборудование стимулирует интерес детей, желание двигаться, участвовать в играх, вызывает радость и положительные эмоции.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187450" y="1125538"/>
            <a:ext cx="6840538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/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развивают координацию движений, прыгучесть, ловкость, укрепляют мышцы ног, умение работать в паре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852738"/>
            <a:ext cx="3668712" cy="2751137"/>
          </a:xfrm>
        </p:spPr>
      </p:pic>
      <p:pic>
        <p:nvPicPr>
          <p:cNvPr id="18434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852738"/>
            <a:ext cx="3605212" cy="270351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Массажная дорожка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403350" y="2359025"/>
            <a:ext cx="6369050" cy="447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Изготовляется из линолеума, пробок от пластиковых бутылок, пуговиц, обручей и т.д.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2636838"/>
            <a:ext cx="3633787" cy="2725737"/>
          </a:xfrm>
        </p:spPr>
      </p:pic>
      <p:pic>
        <p:nvPicPr>
          <p:cNvPr id="1945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636838"/>
            <a:ext cx="3633788" cy="2725737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547813" y="1268413"/>
            <a:ext cx="5976937" cy="8080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для массажа ступней, ходьбы с целью профилактики плоскостопия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042988" y="1125538"/>
            <a:ext cx="6985000" cy="45354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стимулируют работу внутренних органов, развивают координацию движений, равновесие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«Лесенка-чудесенка»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71550" y="2349500"/>
            <a:ext cx="7129463" cy="447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Изготовляется из большого количества пробок от пластиковых бутылок, контейнеров от киндер-сюрпризов, длинной веревки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2781300"/>
            <a:ext cx="3816350" cy="2862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212</TotalTime>
  <Words>414</Words>
  <Application>Microsoft Office PowerPoint</Application>
  <PresentationFormat>Экран (4:3)</PresentationFormat>
  <Paragraphs>81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Constantia</vt:lpstr>
      <vt:lpstr>Arial</vt:lpstr>
      <vt:lpstr>Wingdings</vt:lpstr>
      <vt:lpstr>Calibri</vt:lpstr>
      <vt:lpstr>Garamond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Кутюр</vt:lpstr>
      <vt:lpstr>Слайд 1</vt:lpstr>
      <vt:lpstr>ДОРОЖКА ИЗ ОБРУЧЕЙ</vt:lpstr>
      <vt:lpstr>Слайд 3</vt:lpstr>
      <vt:lpstr>Слайд 4</vt:lpstr>
      <vt:lpstr>Слайд 5</vt:lpstr>
      <vt:lpstr>МАССАЖНАЯ ДОРОЖКА</vt:lpstr>
      <vt:lpstr>Слайд 7</vt:lpstr>
      <vt:lpstr>Слайд 8</vt:lpstr>
      <vt:lpstr>«ЛЕСЕНКА-ЧУДЕСЕНКА»</vt:lpstr>
      <vt:lpstr>Слайд 10</vt:lpstr>
      <vt:lpstr>Слайд 11</vt:lpstr>
      <vt:lpstr>БАРЬЕРЫ</vt:lpstr>
      <vt:lpstr>Слайд 13</vt:lpstr>
      <vt:lpstr>Слайд 14</vt:lpstr>
      <vt:lpstr>      «РАЗНОЦВЕТНЫЕ РУЧЕЙКИ»</vt:lpstr>
      <vt:lpstr>Слайд 16</vt:lpstr>
      <vt:lpstr>«РАЗНОЦВЕТНЫЕ ПЕНЕЧКИ»</vt:lpstr>
      <vt:lpstr>Слайд 18</vt:lpstr>
      <vt:lpstr>Слайд 19</vt:lpstr>
      <vt:lpstr>«ЦВЕТНЫЕ КОЛЕЧКИ»</vt:lpstr>
      <vt:lpstr>Слайд 21</vt:lpstr>
      <vt:lpstr>Слайд 22</vt:lpstr>
      <vt:lpstr>«ЦВЕТОЧКИ»</vt:lpstr>
      <vt:lpstr>Слайд 24</vt:lpstr>
      <vt:lpstr>Слайд 25</vt:lpstr>
      <vt:lpstr>ЦЕЛЬ ДЛЯ МЕТАНИЯ</vt:lpstr>
      <vt:lpstr>Слайд 27</vt:lpstr>
      <vt:lpstr>Слайд 28</vt:lpstr>
      <vt:lpstr>ПАЛОЧКИ</vt:lpstr>
      <vt:lpstr>Слайд 30</vt:lpstr>
      <vt:lpstr>Слайд 31</vt:lpstr>
      <vt:lpstr>РАЗНОЦВЕТНЫЕ ШАРИКИ</vt:lpstr>
      <vt:lpstr>Слайд 33</vt:lpstr>
      <vt:lpstr>Слайд 34</vt:lpstr>
      <vt:lpstr>ВОЗДУШНЫЕ ШАРЫ</vt:lpstr>
      <vt:lpstr>Слайд 36</vt:lpstr>
      <vt:lpstr>Слайд 37</vt:lpstr>
      <vt:lpstr>«БАБОЧКА»</vt:lpstr>
      <vt:lpstr>Слайд 39</vt:lpstr>
      <vt:lpstr>ЗРИТЕЛЬНЫЙ ОРИЕНТИР НА СТЕНЕ «РАЗНОЦВЕТНЫЕ КРУЖОЧКИ», «КОРАБЛИК»</vt:lpstr>
      <vt:lpstr>Слайд 41</vt:lpstr>
      <vt:lpstr>Слайд 42</vt:lpstr>
      <vt:lpstr>Слайд 43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Вова</dc:creator>
  <cp:lastModifiedBy>Света</cp:lastModifiedBy>
  <cp:revision>21</cp:revision>
  <dcterms:created xsi:type="dcterms:W3CDTF">2011-02-07T10:45:25Z</dcterms:created>
  <dcterms:modified xsi:type="dcterms:W3CDTF">2019-01-26T05:57:05Z</dcterms:modified>
</cp:coreProperties>
</file>