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  <p:sldId id="263" r:id="rId8"/>
    <p:sldId id="262" r:id="rId9"/>
    <p:sldId id="261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dern-green-geometric-background_1035-8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68193"/>
          </a:xfrm>
        </p:spPr>
      </p:pic>
      <p:sp>
        <p:nvSpPr>
          <p:cNvPr id="5" name="TextBox 4"/>
          <p:cNvSpPr txBox="1"/>
          <p:nvPr/>
        </p:nvSpPr>
        <p:spPr>
          <a:xfrm>
            <a:off x="1475656" y="155679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как средство развития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познавательных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и интеллектуальных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093296"/>
            <a:ext cx="358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Коденцова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,erds.png"/>
          <p:cNvPicPr>
            <a:picLocks noChangeAspect="1"/>
          </p:cNvPicPr>
          <p:nvPr/>
        </p:nvPicPr>
        <p:blipFill>
          <a:blip r:embed="rId2" cstate="print"/>
          <a:srcRect l="2362" t="6582" r="50000" b="50000"/>
          <a:stretch>
            <a:fillRect/>
          </a:stretch>
        </p:blipFill>
        <p:spPr>
          <a:xfrm>
            <a:off x="4427984" y="3501008"/>
            <a:ext cx="4355976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wbah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4104456" cy="3456384"/>
          </a:xfrm>
          <a:prstGeom prst="rect">
            <a:avLst/>
          </a:prstGeom>
        </p:spPr>
      </p:pic>
      <p:pic>
        <p:nvPicPr>
          <p:cNvPr id="10" name="Рисунок 9" descr="танграм 2.jpg"/>
          <p:cNvPicPr>
            <a:picLocks noChangeAspect="1"/>
          </p:cNvPicPr>
          <p:nvPr/>
        </p:nvPicPr>
        <p:blipFill>
          <a:blip r:embed="rId5" cstate="print"/>
          <a:srcRect t="6065" b="13640"/>
          <a:stretch>
            <a:fillRect/>
          </a:stretch>
        </p:blipFill>
        <p:spPr>
          <a:xfrm>
            <a:off x="4644008" y="476672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анграм 7.jpg"/>
          <p:cNvPicPr>
            <a:picLocks noChangeAspect="1"/>
          </p:cNvPicPr>
          <p:nvPr/>
        </p:nvPicPr>
        <p:blipFill>
          <a:blip r:embed="rId6" cstate="print"/>
          <a:srcRect r="22832" b="22069"/>
          <a:stretch>
            <a:fillRect/>
          </a:stretch>
        </p:blipFill>
        <p:spPr>
          <a:xfrm>
            <a:off x="539552" y="4005064"/>
            <a:ext cx="3816424" cy="243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crfprf.jpg"/>
          <p:cNvPicPr>
            <a:picLocks noChangeAspect="1"/>
          </p:cNvPicPr>
          <p:nvPr/>
        </p:nvPicPr>
        <p:blipFill>
          <a:blip r:embed="rId3" cstate="print"/>
          <a:srcRect l="8263" t="21639" r="28738"/>
          <a:stretch>
            <a:fillRect/>
          </a:stretch>
        </p:blipFill>
        <p:spPr>
          <a:xfrm>
            <a:off x="1763688" y="1484784"/>
            <a:ext cx="5688632" cy="479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Составление 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467544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Острова настроения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llo_html_m327606bb.gif"/>
          <p:cNvPicPr>
            <a:picLocks noChangeAspect="1"/>
          </p:cNvPicPr>
          <p:nvPr/>
        </p:nvPicPr>
        <p:blipFill>
          <a:blip r:embed="rId3" cstate="print"/>
          <a:srcRect b="8001"/>
          <a:stretch>
            <a:fillRect/>
          </a:stretch>
        </p:blipFill>
        <p:spPr>
          <a:xfrm>
            <a:off x="1835696" y="1340768"/>
            <a:ext cx="5544616" cy="510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modern-green-geometric-background_1035-8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278092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nfyu.jpg"/>
          <p:cNvPicPr>
            <a:picLocks noChangeAspect="1"/>
          </p:cNvPicPr>
          <p:nvPr/>
        </p:nvPicPr>
        <p:blipFill>
          <a:blip r:embed="rId3" cstate="print"/>
          <a:srcRect l="13588" r="13589" b="8949"/>
          <a:stretch>
            <a:fillRect/>
          </a:stretch>
        </p:blipFill>
        <p:spPr>
          <a:xfrm>
            <a:off x="2195736" y="692696"/>
            <a:ext cx="4752528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52736"/>
            <a:ext cx="6840760" cy="48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7" y="692696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Писатель и математик  Льюис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Кэролл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считается энтузиастом танграма.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него хранилась китайская книга, более чем с 323 задачами.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Наполеона во время изгнания на остров Святой Елены был набор для танграма и книга, содержащая задачи и решения.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7416824" cy="252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4" cstate="print"/>
          <a:srcRect l="3937" t="2625" b="2876"/>
          <a:stretch>
            <a:fillRect/>
          </a:stretch>
        </p:blipFill>
        <p:spPr>
          <a:xfrm>
            <a:off x="2267744" y="1196752"/>
            <a:ext cx="5270376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Схема разметки танграма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для правильного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решения головоломки</a:t>
            </a:r>
          </a:p>
        </p:txBody>
      </p:sp>
      <p:pic>
        <p:nvPicPr>
          <p:cNvPr id="6" name="Рисунок 5" descr="eckjdbz.jpg"/>
          <p:cNvPicPr>
            <a:picLocks noChangeAspect="1"/>
          </p:cNvPicPr>
          <p:nvPr/>
        </p:nvPicPr>
        <p:blipFill>
          <a:blip r:embed="rId3" cstate="print"/>
          <a:srcRect l="5046" t="11634" r="7916"/>
          <a:stretch>
            <a:fillRect/>
          </a:stretch>
        </p:blipFill>
        <p:spPr>
          <a:xfrm>
            <a:off x="395536" y="2060848"/>
            <a:ext cx="4968552" cy="437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2132856"/>
            <a:ext cx="3240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 использование всех фигур;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 фигуры не 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должны  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перекрываться.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освоения игры – головоломки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34076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этап. Знакомство с танами. Составление фигур из нескольких элементов.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1115616" y="2564904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2627784" y="2564904"/>
            <a:ext cx="914400" cy="9361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564904"/>
            <a:ext cx="3600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2564904"/>
            <a:ext cx="372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4788024" y="2492896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6200000">
            <a:off x="4788024" y="2492896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187624" y="422108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51720" y="414908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2699792" y="422108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635896" y="4149080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08104" y="414908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6200000">
            <a:off x="6156176" y="422108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6156176" y="4221088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42210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освоения игры – головоломки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этап.  Складывание фигур по заданному примеру</a:t>
            </a:r>
          </a:p>
        </p:txBody>
      </p:sp>
      <p:pic>
        <p:nvPicPr>
          <p:cNvPr id="7" name="Рисунок 6" descr="Танграм - схемы и фигуры 7.jpg"/>
          <p:cNvPicPr>
            <a:picLocks noChangeAspect="1"/>
          </p:cNvPicPr>
          <p:nvPr/>
        </p:nvPicPr>
        <p:blipFill>
          <a:blip r:embed="rId3" cstate="print"/>
          <a:srcRect l="8333" t="3030" r="6667" b="1515"/>
          <a:stretch>
            <a:fillRect/>
          </a:stretch>
        </p:blipFill>
        <p:spPr>
          <a:xfrm>
            <a:off x="467544" y="1844824"/>
            <a:ext cx="3672408" cy="4536504"/>
          </a:xfrm>
          <a:prstGeom prst="rect">
            <a:avLst/>
          </a:prstGeom>
        </p:spPr>
      </p:pic>
      <p:pic>
        <p:nvPicPr>
          <p:cNvPr id="10" name="Рисунок 9" descr="rjir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204864"/>
            <a:ext cx="32403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a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g6 (2).jpg"/>
          <p:cNvPicPr>
            <a:picLocks noChangeAspect="1"/>
          </p:cNvPicPr>
          <p:nvPr/>
        </p:nvPicPr>
        <p:blipFill>
          <a:blip r:embed="rId3" cstate="print"/>
          <a:srcRect l="10626" t="19550" r="5901" b="5901"/>
          <a:stretch>
            <a:fillRect/>
          </a:stretch>
        </p:blipFill>
        <p:spPr>
          <a:xfrm>
            <a:off x="899592" y="980728"/>
            <a:ext cx="763284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134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2018-12-01T16:44:31Z</dcterms:modified>
</cp:coreProperties>
</file>