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9" r:id="rId4"/>
    <p:sldId id="269" r:id="rId5"/>
    <p:sldId id="267" r:id="rId6"/>
    <p:sldId id="268" r:id="rId7"/>
    <p:sldId id="271" r:id="rId8"/>
    <p:sldId id="275" r:id="rId9"/>
    <p:sldId id="274" r:id="rId10"/>
    <p:sldId id="273" r:id="rId11"/>
    <p:sldId id="272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kina_l__p__shablon_prezentac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268760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и применение 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интерактивной папки-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ознакомлении детей 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старшего дошкольного возраста 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животным миром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0466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МКДОУ Кантемировский детский сад №1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5157192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 algn="r"/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Коденцова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kina_l__p__shablon_prezentac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188640"/>
            <a:ext cx="7139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Расскажи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диком животном 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опорой на </a:t>
            </a:r>
            <a:r>
              <a:rPr lang="ru-RU" sz="3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мнемотаблицу</a:t>
            </a: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kina_l__p__shablon_prezentac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18864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готов!</a:t>
            </a: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kina_l__p__shablon_prezentac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49289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kina_l__p__shablon_prezentac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1561" y="836712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Экологическое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воспитание- важный компонент общего образования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современного человека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Целью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экологического воспитания дошкольников выступает оформление комплекса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практических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научных знаний о мире животных и растений, природных явлений.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Задача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воспитателя- заложить первые представления и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ориентиры в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мире природы.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detsad-114934-14265909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4525" y="1872456"/>
            <a:ext cx="5314950" cy="3981450"/>
          </a:xfrm>
        </p:spPr>
      </p:pic>
      <p:pic>
        <p:nvPicPr>
          <p:cNvPr id="4" name="Содержимое 3" descr="fokina_l__p__shablon_prezentac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62068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lapbook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– «наколенная книга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lap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колени,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книга</a:t>
            </a:r>
          </a:p>
        </p:txBody>
      </p:sp>
      <p:pic>
        <p:nvPicPr>
          <p:cNvPr id="10" name="Рисунок 9" descr="detsad-114934-1426590901.jpg"/>
          <p:cNvPicPr>
            <a:picLocks noChangeAspect="1"/>
          </p:cNvPicPr>
          <p:nvPr/>
        </p:nvPicPr>
        <p:blipFill>
          <a:blip r:embed="rId2" cstate="print"/>
          <a:srcRect l="10839" r="3808"/>
          <a:stretch>
            <a:fillRect/>
          </a:stretch>
        </p:blipFill>
        <p:spPr>
          <a:xfrm>
            <a:off x="1907704" y="1844824"/>
            <a:ext cx="5328592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030420162044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651" y="1600200"/>
            <a:ext cx="6572697" cy="4525963"/>
          </a:xfrm>
        </p:spPr>
      </p:pic>
      <p:pic>
        <p:nvPicPr>
          <p:cNvPr id="4" name="Содержимое 3" descr="fokina_l__p__shablon_prezentac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836712"/>
            <a:ext cx="79928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отвечает требованиям ФГОС ДО к развивающей предметно-пространственной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среде ДОУ</a:t>
            </a:r>
          </a:p>
          <a:p>
            <a:pPr algn="just"/>
            <a:endPara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помогает организовать партнерскую деятельность: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Ребенок                   Воспитатель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                Ребенок            </a:t>
            </a:r>
          </a:p>
          <a:p>
            <a:pPr algn="ctr"/>
            <a:endPara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лэпбуком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имеет развивающий характер</a:t>
            </a: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4283968" y="2492896"/>
            <a:ext cx="1216152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3851920" y="2996952"/>
            <a:ext cx="1216152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030420162044-1.jpg"/>
          <p:cNvPicPr>
            <a:picLocks noChangeAspect="1"/>
          </p:cNvPicPr>
          <p:nvPr/>
        </p:nvPicPr>
        <p:blipFill>
          <a:blip r:embed="rId4" cstate="print"/>
          <a:srcRect l="3538" t="3112" r="3538"/>
          <a:stretch>
            <a:fillRect/>
          </a:stretch>
        </p:blipFill>
        <p:spPr>
          <a:xfrm>
            <a:off x="5076056" y="4149080"/>
            <a:ext cx="3312368" cy="2378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ello_html_75c70cf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6702" y="1994896"/>
            <a:ext cx="5810596" cy="3736571"/>
          </a:xfrm>
        </p:spPr>
      </p:pic>
      <p:pic>
        <p:nvPicPr>
          <p:cNvPr id="4" name="Содержимое 3" descr="fokina_l__p__shablon_prezentac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1" y="476672"/>
            <a:ext cx="77768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работы по изготовлению 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-342900" algn="just">
              <a:buAutoNum type="arabicPeriod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темы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-342900" algn="just">
              <a:buAutoNum type="arabicPeriod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плана:</a:t>
            </a:r>
          </a:p>
          <a:p>
            <a:pPr indent="-342900" algn="just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Что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знаешь о…?</a:t>
            </a:r>
          </a:p>
          <a:p>
            <a:pPr indent="-342900" algn="just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Что хотел бы узнать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…?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Что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сделать, чтобы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узнать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…?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макета</a:t>
            </a:r>
          </a:p>
        </p:txBody>
      </p:sp>
      <p:pic>
        <p:nvPicPr>
          <p:cNvPr id="10" name="Рисунок 9" descr="detsad-379828-1479635850.jpg"/>
          <p:cNvPicPr>
            <a:picLocks noChangeAspect="1"/>
          </p:cNvPicPr>
          <p:nvPr/>
        </p:nvPicPr>
        <p:blipFill>
          <a:blip r:embed="rId4" cstate="print"/>
          <a:srcRect b="3562"/>
          <a:stretch>
            <a:fillRect/>
          </a:stretch>
        </p:blipFill>
        <p:spPr>
          <a:xfrm>
            <a:off x="323528" y="3573016"/>
            <a:ext cx="259228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ello_html_75c70cf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3573016"/>
            <a:ext cx="266429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juyh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3573016"/>
            <a:ext cx="266429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kina_l__p__shablon_prezentac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18864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«Собери картинку»</a:t>
            </a: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kina_l__p__shablon_prezentac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18864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«Назови детеныша»</a:t>
            </a: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kina_l__p__shablon_prezentac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18864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«Кто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живет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?»</a:t>
            </a: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kina_l__p__shablon_prezentac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18864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«Четвертый лишний»</a:t>
            </a: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184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10</cp:revision>
  <dcterms:modified xsi:type="dcterms:W3CDTF">2017-10-10T19:27:52Z</dcterms:modified>
</cp:coreProperties>
</file>