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C4B3-D2B7-4315-AD96-7D18EC91BCDB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4C69-191E-4CB5-81A9-FA725FC2F1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.fonwall.ru/o/r0/zima-les-derevya-peyza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1.youfon.net/medium/2017-03/1489844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828" y="260648"/>
            <a:ext cx="9191828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.phgk.ru/b/b/5271/186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0" y="0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3.infourok.ru/uploads/ex/1229/00059068-3cca041c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87424"/>
            <a:ext cx="9660564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co8tula.ru/upload/iblock/c9d/c9dd1fcb491c06aedcbc574d621b5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900igr.net/up/datai/133696/0014-02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54843"/>
            <a:ext cx="6912843" cy="6912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f.ppt-online.org/files1/slide/q/quYhlzn2sOMg1TQXdxviZSLA4KC6IoBJGtkEy0pH3W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459432"/>
            <a:ext cx="5815987" cy="7764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5.infourok.ru/uploads/ex/04a5/0000a0e4-129c3087/hello_html_m3c8b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640" y="0"/>
            <a:ext cx="5742768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5.infourok.ru/uploads/ex/04aa/0000a0e9-0d681050/hello_html_m2df5c3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027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s://get.pxhere.com/photo/snow-winter-white-mammal-fauna-rabbit-hare-whiskers-vertebrate-domestic-rabbit-rabits-and-hares-1407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2911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mage.jimcdn.com/app/cms/image/transf/dimension=536x10000:format=jpg/path/sf278732f8691ebec/image/ifcd4ec9853984a08/version/1366092207/%D0%BC%D0%B5%D0%B4%D0%B2%D0%B5%D0%B4%D1%8C-%D1%81%D0%BF%D0%B8%D1%82-%D0%B2-%D1%81%D0%B2%D0%BE%D0%B5%D0%B9-%D0%B1%D0%B5%D1%80%D0%BB%D0%BE%D0%B3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315416"/>
            <a:ext cx="6768752" cy="9003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avatars.mds.yandex.net/get-pdb/1341737/50e02fa6-81e8-41c4-9a56-3cbed729b33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10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www.hunting.ru/forum/attachments/111193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2019-02-07T18:52:15Z</dcterms:created>
  <dcterms:modified xsi:type="dcterms:W3CDTF">2019-02-07T19:08:17Z</dcterms:modified>
</cp:coreProperties>
</file>