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6" r:id="rId4"/>
    <p:sldId id="259" r:id="rId5"/>
    <p:sldId id="278" r:id="rId6"/>
    <p:sldId id="260" r:id="rId7"/>
    <p:sldId id="273" r:id="rId8"/>
    <p:sldId id="275" r:id="rId9"/>
    <p:sldId id="271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8792" cy="345638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КОЛЛЕКЦИОНИРОВАНИЕ-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ЭФФЕКТИВНЫЙ СПОСОБ 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РАЗВИТИЯ РЕЧЕВОЙ АКТИВНОСТИ ДЕТЕЙ ДОШКОЛЬНОГО ВОЗРАСТА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949280"/>
            <a:ext cx="3168352" cy="79208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</a:rPr>
              <a:t>Подготовила: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Куклина Яна Геннадьевна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«Детский сад № 7 «Одуванчик» г. Назарово Красноярского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427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гра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1"/>
                </a:solidFill>
              </a:rPr>
              <a:t>«</a:t>
            </a:r>
            <a:r>
              <a:rPr lang="ru-RU" b="1" dirty="0" err="1">
                <a:solidFill>
                  <a:schemeClr val="accent1"/>
                </a:solidFill>
              </a:rPr>
              <a:t>Объединялки</a:t>
            </a:r>
            <a:r>
              <a:rPr lang="ru-RU" b="1" dirty="0" smtClean="0">
                <a:solidFill>
                  <a:schemeClr val="accent1"/>
                </a:solidFill>
              </a:rPr>
              <a:t>» или «Ищу друзей»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F:\DCIM\106_PANA\P106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33384" cy="3475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«Что в мешочке»</a:t>
            </a:r>
            <a:endParaRPr lang="ru-RU" dirty="0"/>
          </a:p>
        </p:txBody>
      </p:sp>
      <p:pic>
        <p:nvPicPr>
          <p:cNvPr id="2050" name="Picture 2" descr="F:\DCIM\106_PANA\P1060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16824" cy="120248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465E9C"/>
                </a:solidFill>
              </a:rPr>
              <a:t>Игра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solidFill>
                  <a:srgbClr val="FDA023"/>
                </a:solidFill>
              </a:rPr>
              <a:t>«</a:t>
            </a:r>
            <a:r>
              <a:rPr lang="ru-RU" sz="4000" b="1" dirty="0" smtClean="0">
                <a:solidFill>
                  <a:srgbClr val="FDA023"/>
                </a:solidFill>
              </a:rPr>
              <a:t>Угадай кто?»</a:t>
            </a:r>
            <a:endParaRPr lang="ru-RU" dirty="0"/>
          </a:p>
        </p:txBody>
      </p:sp>
      <p:pic>
        <p:nvPicPr>
          <p:cNvPr id="1026" name="Picture 2" descr="F:\DCIM\106_PANA\P106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804833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СПАСИБО </a:t>
            </a:r>
            <a:b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ЗА </a:t>
            </a:r>
            <a:b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ВНИМАНИЕ!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589239"/>
            <a:ext cx="6196405" cy="1338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7462" y="4021628"/>
            <a:ext cx="2602930" cy="2071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045" y="692696"/>
            <a:ext cx="7447371" cy="2304256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основе которой лежит собирание коллекции, то есть систематизированное собирание и изучение каких-либо объектов (как правило, однородных или объединённых общностью темы). </a:t>
            </a:r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6" y="2996952"/>
            <a:ext cx="3575576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4" y="2996952"/>
            <a:ext cx="3578362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989" y="548680"/>
            <a:ext cx="7590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Коллекционирование в различных видах деятельности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350" y="1502688"/>
            <a:ext cx="75904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тематические беседы, составление и отгадывание загадок, составление рассказов, публичная презентация коллекции, творческая сочинительская деятельность, активизация словаря,  развитие грамматических категорий речи, умение устанавливать контакты со сверстниками и со взрослыми в рамках коллекции.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различных продуктов детского творчества ( рисунки, аппликация, макеты, конструирование и т.д.)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игры-викторины, дидактические игры, сюжетно-ролевые игры,  театрализованные игры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оформлении коллекций и размещении объектов, ручной труд.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–реализация различных детских проектов (индивидуальных, групповых, опытно-экспериментальная деятельность, оформление выставок коллекций).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611188" y="3243263"/>
            <a:ext cx="8353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23850" y="4149725"/>
            <a:ext cx="828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15328"/>
            <a:ext cx="6724687" cy="92697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Образовательные результаты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5013176"/>
            <a:ext cx="1928095" cy="164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2474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воспитанников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многообразии окружающего 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 сравнивать, анализировать и делать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классифицировать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группировать, обобщать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речевого словаря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существительными, обозначающими предметы из бытового окружения, прилагательными, характеризующими свойствами и качества предметов (например: предметы коллекции – собаки, лошади, коровы – сделаны из разных материалов: ткани, меха, пластмассы, дерева, бумаги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способами образования слов,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однокоренных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(медведь, медведица, медвежонок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05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8437"/>
            <a:ext cx="6984776" cy="1431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Коллекция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КАМНЕЙ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1484784"/>
            <a:ext cx="2072111" cy="164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коллекции\P106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24" y="3356992"/>
            <a:ext cx="3648000" cy="273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оллекции\P1060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2" y="1484784"/>
            <a:ext cx="3648000" cy="273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1431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Коллекция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РАКУШЕК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Новая папка\P106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7790"/>
            <a:ext cx="364840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\P106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13" y="3068960"/>
            <a:ext cx="3654103" cy="2855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1196752"/>
            <a:ext cx="2072111" cy="164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431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Коллекция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ШИШЕК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Новая папка\P106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5"/>
            <a:ext cx="3872051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051" name="Picture 3" descr="C:\Users\1\Desktop\Новая папка\P106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86" y="3291555"/>
            <a:ext cx="3386145" cy="273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1295290"/>
            <a:ext cx="2072111" cy="164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106854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Коллекция </a:t>
            </a:r>
            <a:r>
              <a:rPr lang="ru-RU" sz="4900" dirty="0" smtClean="0">
                <a:solidFill>
                  <a:srgbClr val="FDA023">
                    <a:lumMod val="75000"/>
                  </a:srgbClr>
                </a:solidFill>
                <a:latin typeface="Constantia"/>
              </a:rPr>
              <a:t>МАГНИТОВ</a:t>
            </a:r>
            <a:br>
              <a:rPr lang="ru-RU" sz="4900" dirty="0" smtClean="0">
                <a:solidFill>
                  <a:srgbClr val="FDA023">
                    <a:lumMod val="75000"/>
                  </a:srgbClr>
                </a:solidFill>
                <a:latin typeface="Constantia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1\Desktop\Новая папка\P106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1666" y="2036845"/>
            <a:ext cx="456050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2" y="1196752"/>
            <a:ext cx="2072111" cy="164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491064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Коллекция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DA023">
                    <a:lumMod val="75000"/>
                  </a:srgbClr>
                </a:solidFill>
                <a:latin typeface="Constantia"/>
              </a:rPr>
              <a:t>ИГРУШЕК </a:t>
            </a:r>
            <a:br>
              <a:rPr lang="ru-RU" sz="3600" dirty="0" smtClean="0">
                <a:solidFill>
                  <a:srgbClr val="FDA023">
                    <a:lumMod val="75000"/>
                  </a:srgbClr>
                </a:solidFill>
                <a:latin typeface="Constantia"/>
              </a:rPr>
            </a:br>
            <a:r>
              <a:rPr lang="ru-RU" sz="3600" dirty="0" smtClean="0">
                <a:solidFill>
                  <a:srgbClr val="FDA023">
                    <a:lumMod val="75000"/>
                  </a:srgbClr>
                </a:solidFill>
                <a:latin typeface="Constantia"/>
              </a:rPr>
              <a:t>ИЗ КИНДР-СЮРПРОВ</a:t>
            </a:r>
            <a:endParaRPr lang="ru-RU" sz="3600" dirty="0">
              <a:solidFill>
                <a:srgbClr val="FDA023">
                  <a:lumMod val="75000"/>
                </a:srgbClr>
              </a:solidFill>
              <a:latin typeface="Constantia"/>
            </a:endParaRPr>
          </a:p>
        </p:txBody>
      </p:sp>
      <p:pic>
        <p:nvPicPr>
          <p:cNvPr id="6" name="Picture 2" descr="C:\Users\1\Desktop\сова-з-книгою-фон-1024x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620688"/>
            <a:ext cx="2072111" cy="1649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коллекции\P1060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424602" cy="4068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440</TotalTime>
  <Words>284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КОЛЛЕКЦИОНИРОВАНИЕ- ЭФФЕКТИВНЫЙ СПОСОБ  РАЗВИТИЯ РЕЧЕВОЙ АКТИВНОСТИ ДЕТЕЙ ДОШКОЛЬНОГО ВОЗРАСТА</vt:lpstr>
      <vt:lpstr>Презентация PowerPoint</vt:lpstr>
      <vt:lpstr>Презентация PowerPoint</vt:lpstr>
      <vt:lpstr>Образовательные результаты</vt:lpstr>
      <vt:lpstr>Коллекция КАМНЕЙ</vt:lpstr>
      <vt:lpstr>Коллекция РАКУШЕК</vt:lpstr>
      <vt:lpstr>Коллекция ШИШЕК</vt:lpstr>
      <vt:lpstr>Коллекция МАГНИТОВ  </vt:lpstr>
      <vt:lpstr>Коллекция  ИГРУШЕК  ИЗ КИНДР-СЮРПРОВ</vt:lpstr>
      <vt:lpstr>Игра «Объединялки» или «Ищу друзей»</vt:lpstr>
      <vt:lpstr>Игра «Что в мешочке»</vt:lpstr>
      <vt:lpstr>Игра «Угадай кто?»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29</cp:revision>
  <dcterms:created xsi:type="dcterms:W3CDTF">2018-02-18T12:38:30Z</dcterms:created>
  <dcterms:modified xsi:type="dcterms:W3CDTF">2018-03-21T15:28:29Z</dcterms:modified>
</cp:coreProperties>
</file>