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83" r:id="rId3"/>
    <p:sldId id="256" r:id="rId4"/>
    <p:sldId id="258" r:id="rId5"/>
    <p:sldId id="273" r:id="rId6"/>
    <p:sldId id="279" r:id="rId7"/>
    <p:sldId id="278" r:id="rId8"/>
    <p:sldId id="277" r:id="rId9"/>
    <p:sldId id="276" r:id="rId10"/>
    <p:sldId id="275" r:id="rId11"/>
    <p:sldId id="274" r:id="rId12"/>
    <p:sldId id="259" r:id="rId13"/>
    <p:sldId id="260" r:id="rId14"/>
    <p:sldId id="270" r:id="rId15"/>
    <p:sldId id="271" r:id="rId16"/>
    <p:sldId id="280" r:id="rId17"/>
    <p:sldId id="281" r:id="rId18"/>
    <p:sldId id="272" r:id="rId19"/>
    <p:sldId id="282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ACF008-9012-46E1-840E-E27DB9BF6001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61646E-DDB9-49C8-A06F-EDDF3DE2F1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9;&#1083;&#1086;&#1085;%20&#1080;%20&#1084;&#1086;&#1089;&#1100;&#1082;&#1072;\Slon_i_Moska.mp3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 А. Крылов «Слон и моська»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3789040"/>
            <a:ext cx="5427712" cy="2291085"/>
          </a:xfrm>
        </p:spPr>
        <p:txBody>
          <a:bodyPr/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Малютина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07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И.А.Крылов жил в 19 веке, а мы живём в 21 веке, почему же мы до сих пор читаем, заучиваем его басни, почему они актуальны в наши дни?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73729" name="Picture 1" descr="C:\Users\Анастасия\Desktop\1337316932_brain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95967"/>
            <a:ext cx="4643611" cy="426203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«Слон и моська»</a:t>
            </a:r>
            <a:endParaRPr lang="ru-RU" sz="6600" b="1" dirty="0"/>
          </a:p>
        </p:txBody>
      </p:sp>
      <p:pic>
        <p:nvPicPr>
          <p:cNvPr id="72705" name="Picture 1" descr="C:\Users\Анастасия\Desktop\15-basni-dedushki-kryl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408712" cy="4806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628800"/>
            <a:ext cx="155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Зеваки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643050"/>
            <a:ext cx="685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те, кто слоняется по улицам без дела.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1857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Напоказ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2204864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400" b="1" dirty="0" smtClean="0"/>
              <a:t>-  для </a:t>
            </a:r>
            <a:r>
              <a:rPr lang="ru-RU" sz="2400" b="1" dirty="0"/>
              <a:t>создания впечатления, для виду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278605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Забияка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285749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-  человек, который любит затевать ссоры.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342900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Отколе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3429000"/>
            <a:ext cx="210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откуда.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40005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Шавка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4071942"/>
            <a:ext cx="6548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непородистая собака, уличная или дворовая.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4643446"/>
            <a:ext cx="242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Диковинка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298" y="4643446"/>
            <a:ext cx="639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странная, удивительная вещь или явление.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188640"/>
            <a:ext cx="6858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Словарная работа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«Слон и моська»</a:t>
            </a:r>
            <a:endParaRPr lang="ru-RU" sz="6600" b="1" dirty="0"/>
          </a:p>
        </p:txBody>
      </p:sp>
      <p:pic>
        <p:nvPicPr>
          <p:cNvPr id="72705" name="Picture 1" descr="C:\Users\Анастасия\Desktop\15-basni-dedushki-kryl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00808"/>
            <a:ext cx="6408712" cy="4806534"/>
          </a:xfrm>
          <a:prstGeom prst="rect">
            <a:avLst/>
          </a:prstGeom>
          <a:noFill/>
        </p:spPr>
      </p:pic>
      <p:pic>
        <p:nvPicPr>
          <p:cNvPr id="4" name="Slon_i_Mos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5461992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00264"/>
            <a:ext cx="756084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Разъярённый, большой, выдержанный, маленький, спокойный, злой, глупый, хороший, вредный, важный, умный, незначительный, добрый, слабый, задиристый, сильный.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564904"/>
            <a:ext cx="4032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вариант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подчёркивает слова, которые характеризуют Слона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564904"/>
            <a:ext cx="37444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вариант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подчёркивает слова, которые характеризуют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Моську.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3152" y="1988840"/>
            <a:ext cx="2268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im5-tub-ru.yandex.net/i?id=312589158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4437112"/>
            <a:ext cx="2784309" cy="2088232"/>
          </a:xfrm>
          <a:prstGeom prst="rect">
            <a:avLst/>
          </a:prstGeom>
          <a:noFill/>
        </p:spPr>
      </p:pic>
      <p:pic>
        <p:nvPicPr>
          <p:cNvPr id="1029" name="Picture 5" descr="http://im0-tub-ru.yandex.net/i?id=355855171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365104"/>
            <a:ext cx="1656184" cy="22584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140968"/>
            <a:ext cx="45365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вариант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Слон: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большой, выдержанный, спокойный, важный, умный, сильный.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39544" y="3068960"/>
            <a:ext cx="41044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вариант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Моська: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маленькая, глупая, вредная, незначительная, слабая, задиристая.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http://im5-tub-ru.yandex.net/i?id=312589158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0"/>
            <a:ext cx="4187957" cy="3140968"/>
          </a:xfrm>
          <a:prstGeom prst="rect">
            <a:avLst/>
          </a:prstGeom>
          <a:noFill/>
        </p:spPr>
      </p:pic>
      <p:pic>
        <p:nvPicPr>
          <p:cNvPr id="7" name="Picture 5" descr="http://im0-tub-ru.yandex.net/i?id=355855171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0"/>
            <a:ext cx="2304256" cy="314216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0004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Крылатые  выражения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643050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Показывали на улице людям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164305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Водили напоказ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285992"/>
            <a:ext cx="3147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Невидаль, редкость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2285992"/>
            <a:ext cx="342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 диковинку у нас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3" y="2857496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Ходили группы любопытных, </a:t>
            </a:r>
          </a:p>
          <a:p>
            <a:r>
              <a:rPr lang="ru-RU" sz="2400" b="1" dirty="0" smtClean="0"/>
              <a:t>бесцельно глядящих по сторонам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3143248"/>
            <a:ext cx="419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Толпы зевак ходили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3" y="378619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Откуда-то внезапно вдруг появиться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143380"/>
            <a:ext cx="33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Отколе ни возьмись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478632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Перестань себя позорить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4786322"/>
            <a:ext cx="3668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Перестань срамиться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5500702"/>
            <a:ext cx="320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Придаёт смелости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43306" y="5429264"/>
            <a:ext cx="608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Вот то-то мне и духу придаёт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1117774"/>
            <a:ext cx="14401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я</a:t>
            </a:r>
            <a:endParaRPr kumimoji="0" lang="ru-RU" sz="20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1412776"/>
            <a:ext cx="39895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600" b="1" i="1" dirty="0" smtClean="0">
                <a:solidFill>
                  <a:srgbClr val="002060"/>
                </a:solidFill>
                <a:ea typeface="Times New Roman" pitchFamily="18" charset="0"/>
              </a:rPr>
              <a:t>узнал (а)...</a:t>
            </a:r>
            <a:endParaRPr lang="ru-RU" sz="66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36912"/>
            <a:ext cx="41184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  <a:ea typeface="Times New Roman" pitchFamily="18" charset="0"/>
              </a:rPr>
              <a:t>понял (а)...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4183" y="3789040"/>
            <a:ext cx="611981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  <a:ea typeface="Times New Roman" pitchFamily="18" charset="0"/>
              </a:rPr>
              <a:t>научился (ась)...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5229200"/>
            <a:ext cx="46730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  <a:ea typeface="Times New Roman" pitchFamily="18" charset="0"/>
              </a:rPr>
              <a:t>Мне  было...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18097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Сегодня  на  уроке: </a:t>
            </a:r>
          </a:p>
        </p:txBody>
      </p:sp>
      <p:sp>
        <p:nvSpPr>
          <p:cNvPr id="9" name="Стрелка вправо 8"/>
          <p:cNvSpPr/>
          <p:nvPr/>
        </p:nvSpPr>
        <p:spPr>
          <a:xfrm rot="20310021">
            <a:off x="1577228" y="2073713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91680" y="3068960"/>
            <a:ext cx="1512168" cy="556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55056">
            <a:off x="1616978" y="4026608"/>
            <a:ext cx="132716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Ознакомить с басней И. А. Крылова «Слон и Моська»;</a:t>
            </a:r>
          </a:p>
          <a:p>
            <a:r>
              <a:rPr lang="ru-RU" dirty="0" smtClean="0"/>
              <a:t>Научить определять басню как жанр литературы по характерным признакам, находить мораль в произведении;</a:t>
            </a:r>
          </a:p>
          <a:p>
            <a:r>
              <a:rPr lang="ru-RU" dirty="0" smtClean="0"/>
              <a:t>Развивать творческие способности детей:</a:t>
            </a:r>
          </a:p>
          <a:p>
            <a:r>
              <a:rPr lang="ru-RU" dirty="0" smtClean="0"/>
              <a:t>Воспитывать интерес </a:t>
            </a:r>
            <a:r>
              <a:rPr lang="ru-RU" smtClean="0"/>
              <a:t>к чтению.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с.48 - выучить басню, нарисовать иллюстрацию.</a:t>
            </a:r>
          </a:p>
          <a:p>
            <a:pPr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58" name="Picture 2" descr="http://gifok.net/images/2013/03/16/FIZC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56127"/>
            <a:ext cx="3597796" cy="3801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1535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Иван Андреевич</a:t>
            </a:r>
            <a:br>
              <a:rPr lang="ru-RU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Крылов</a:t>
            </a:r>
            <a:endParaRPr lang="ru-RU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62466" name="Picture 2" descr="http://i69.photobucket.com/albums/i72/Labaz/01/kry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324036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" y="0"/>
          <a:ext cx="9144016" cy="686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  <a:gridCol w="571501"/>
              </a:tblGrid>
              <a:tr h="513918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51391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84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475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0532"/>
            <a:ext cx="2185814" cy="34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7301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635</Words>
  <Application>Microsoft Office PowerPoint</Application>
  <PresentationFormat>Экран (4:3)</PresentationFormat>
  <Paragraphs>368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И. А. Крылов «Слон и моська»</vt:lpstr>
      <vt:lpstr>Цели урока:</vt:lpstr>
      <vt:lpstr>Иван Андреевич Крылов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И.А.Крылов жил в 19 веке, а мы живём в 21 веке, почему же мы до сих пор читаем, заучиваем его басни, почему они актуальны в наши дни?</vt:lpstr>
      <vt:lpstr>«Слон и моська»</vt:lpstr>
      <vt:lpstr>Презентация PowerPoint</vt:lpstr>
      <vt:lpstr>«Слон и моська»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школа</cp:lastModifiedBy>
  <cp:revision>27</cp:revision>
  <dcterms:created xsi:type="dcterms:W3CDTF">2014-02-18T14:52:30Z</dcterms:created>
  <dcterms:modified xsi:type="dcterms:W3CDTF">2020-01-19T12:36:10Z</dcterms:modified>
</cp:coreProperties>
</file>