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64D8F-BBDC-44B6-AB93-3C7786893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C28335-0977-45A9-BC8F-392D6B99C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5AA76-C7CB-4720-B0F5-5CFDC5F6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CC89D-9AD2-4BE4-97A3-C5C2325E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91A7FF-7DFC-44B3-B303-F247A73D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28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EC680-0188-4495-82EE-476B3498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5D45E4-E319-46BF-B824-F4325D242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80A012-3907-4C1D-8428-AF319823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CFF067-FB8D-4351-A4B0-B5E7CDFB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FF773-657B-44A6-888C-C5BC53E0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94FF80-BB60-4354-B34D-9645AEFCF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8F0B20-DC13-435A-A6F8-71033FFFF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D8A8D4-F605-4916-AD8B-AB9E8EFE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2850D3-C3D6-4F07-AFFA-D94ABFFF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ADCCE1-DCD9-4C9C-8C37-919FF6D6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79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5BE97-E88E-4540-BD22-AAA58F65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CF071-F771-4211-BC55-89F67BD2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77B35B-F82B-4141-AD39-BA97CE82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ED4A4D-15AC-41AC-BC56-3F28FC10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A5B96F-6AE4-4144-B265-D695E1D1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41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58A19-EDA9-4013-B277-C383B37E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0F7531-185F-4BAC-A4B3-ABEEAC2E2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253654-8670-45E3-8F30-F2BB32EF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EA356-6067-48EE-98BE-12FC5315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75174C-2269-49B7-81D6-0580B03C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6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20740-256F-419B-9957-527F6709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B7FEC-0B07-447B-9126-115A00B00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16526E-E71D-4B91-8431-124153F2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182574-8734-4577-888E-7EA41C62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9D2068-32EB-4E3F-8726-6664C5AF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E2C478-A363-4212-94C8-B59AF50D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6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9AC34-50ED-4810-9A13-A4DEA73E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BA2EA9-E932-43C8-81FB-2B7C64F5A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D316A8-A8F2-4089-BF79-A22F52334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BAD625-F9AD-4742-B564-EDF059AB0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A31F01-0F7D-4BA2-A58C-8537A85C5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95F4F4-17EA-4331-97CF-109CB662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E88547-39F4-497A-B623-37E6002E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A5D732-6BA6-477E-8BCA-11E270BE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9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ACD8F-B753-4CE6-895C-BA915A01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D9AF1B-DE77-45C2-871B-B04798E23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CFA6B2-9230-48FF-BFEB-4198D9E5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54C43D-D3CD-4B4B-AD99-B65D7C41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73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E54DC4-80CB-49A5-9371-2E5AEB49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D119B3-37BF-4FDD-96C0-7ECBC2BD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69A65F-B56C-4434-9F95-82EAB288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0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C1DBA-BD8C-4379-ADCF-DE75D6956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0C7FDB-4686-4C00-8A9A-801BEA680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649C61-BD91-4C1D-9501-A3D3EF537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ED2836-FB04-4E03-B0EE-B8B6768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1A54B2-EE71-487D-AE0D-C92597FE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9B728F-8B11-47EC-A57B-A773C582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5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65FD9-C12B-4B7A-8BCE-59FD46CF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82E67A-25E0-442A-8C9A-5632F908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217ED9-F51D-4780-A972-5C735C14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8CB1D6-82B0-4640-AA16-2D8E6BE4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FACEC4-2113-431A-9710-F9A2B5D5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433C99-38AC-4D7D-A4D2-5FE578ED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1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A74C1-91E7-49EB-8A31-9EE2902A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CCDC9B-DD9E-4499-BD5C-82507C789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96983B-706E-4A19-A391-D89CB9A21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3200-FA97-46A2-8BEF-3B9057C0452A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5FA2BD-7B72-4C3E-936F-E0CCBFF02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F7A712-D912-45BD-9AD1-2F7154BD4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EEBF1-8A5C-414B-8E4A-B7135835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0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4CEDF-DE9D-4410-A114-F5209E0CA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1"/>
            <a:ext cx="9144000" cy="2864189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Calibri" panose="020F0502020204030204" pitchFamily="34" charset="0"/>
              </a:rPr>
              <a:t>Организация постановок музыкальных сказок нравственно – патриотического содержания. </a:t>
            </a:r>
            <a:br>
              <a:rPr lang="ru-RU" sz="4900" b="1" dirty="0">
                <a:latin typeface="Calibri" panose="020F0502020204030204" pitchFamily="34" charset="0"/>
              </a:rPr>
            </a:br>
            <a:br>
              <a:rPr lang="ru-RU" sz="2400" b="1" dirty="0">
                <a:latin typeface="Calibri" panose="020F0502020204030204" pitchFamily="34" charset="0"/>
              </a:rPr>
            </a:br>
            <a:endParaRPr lang="ru-RU" sz="2400" b="1" dirty="0">
              <a:latin typeface="Calibri" panose="020F0502020204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7FB17E-EA8C-405A-8DCF-DB480D640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9462" y="3912433"/>
            <a:ext cx="3087974" cy="14990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dirty="0"/>
              <a:t>Выполнила:</a:t>
            </a:r>
          </a:p>
          <a:p>
            <a:pPr algn="l"/>
            <a:r>
              <a:rPr lang="ru-RU" sz="2000" dirty="0"/>
              <a:t>Воспитатель МБДОУ № 244 </a:t>
            </a:r>
          </a:p>
          <a:p>
            <a:pPr algn="l"/>
            <a:r>
              <a:rPr lang="ru-RU" sz="2000" dirty="0"/>
              <a:t>г. Ульяновск </a:t>
            </a:r>
          </a:p>
          <a:p>
            <a:pPr algn="l"/>
            <a:r>
              <a:rPr lang="ru-RU" sz="2000" dirty="0" err="1"/>
              <a:t>Гудун</a:t>
            </a:r>
            <a:r>
              <a:rPr lang="ru-RU" sz="2000" dirty="0"/>
              <a:t> Александра Николаевна </a:t>
            </a:r>
          </a:p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056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079154-F998-4EC7-9329-B3E5C661B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567"/>
            <a:ext cx="10515600" cy="55173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Патриотические задачи</a:t>
            </a:r>
          </a:p>
          <a:p>
            <a:r>
              <a:rPr lang="ru-RU" dirty="0"/>
              <a:t>разработка системы работы по ознакомлению дошкольников с культурой своего народа; </a:t>
            </a:r>
          </a:p>
          <a:p>
            <a:r>
              <a:rPr lang="ru-RU" dirty="0"/>
              <a:t> составление перспективных планов для обучения и воспитания детей; </a:t>
            </a:r>
          </a:p>
          <a:p>
            <a:r>
              <a:rPr lang="ru-RU" dirty="0"/>
              <a:t>разработка цикла практических занятий с детьми; </a:t>
            </a:r>
          </a:p>
          <a:p>
            <a:r>
              <a:rPr lang="ru-RU" dirty="0"/>
              <a:t>формирование у детей потребности в применении полученных знаний в самостоятельной деятельности (художественно продуктивная, музыкальная); </a:t>
            </a:r>
          </a:p>
          <a:p>
            <a:r>
              <a:rPr lang="ru-RU" dirty="0"/>
              <a:t>разработка системы работы с родителями по ознакомлению дошкольников с историей и культурой русского народа (посиделки, именины, развлечения, экскурсии и т. д.).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6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123D1B-4B67-45F4-9AF9-61FF8EB4E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4538"/>
            <a:ext cx="10515600" cy="557634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Методы и приемы нравственного воспитания у детей:</a:t>
            </a:r>
          </a:p>
          <a:p>
            <a:r>
              <a:rPr lang="ru-RU" dirty="0"/>
              <a:t>  музыкальные занятия; </a:t>
            </a:r>
          </a:p>
          <a:p>
            <a:r>
              <a:rPr lang="ru-RU" dirty="0"/>
              <a:t> комбинированные занятия; </a:t>
            </a:r>
          </a:p>
          <a:p>
            <a:r>
              <a:rPr lang="ru-RU" dirty="0"/>
              <a:t> развлечения; </a:t>
            </a:r>
          </a:p>
          <a:p>
            <a:r>
              <a:rPr lang="ru-RU" dirty="0"/>
              <a:t> экскурсии и наблюдения;</a:t>
            </a:r>
          </a:p>
          <a:p>
            <a:r>
              <a:rPr lang="ru-RU" dirty="0"/>
              <a:t> народные подвижные игры;</a:t>
            </a:r>
          </a:p>
          <a:p>
            <a:r>
              <a:rPr lang="ru-RU" dirty="0"/>
              <a:t> кукольный театр; </a:t>
            </a:r>
          </a:p>
          <a:p>
            <a:r>
              <a:rPr lang="ru-RU" dirty="0"/>
              <a:t> драматизация; </a:t>
            </a:r>
          </a:p>
          <a:p>
            <a:r>
              <a:rPr lang="ru-RU" dirty="0"/>
              <a:t> чтение художественной литературы; </a:t>
            </a:r>
          </a:p>
          <a:p>
            <a:r>
              <a:rPr lang="ru-RU" dirty="0"/>
              <a:t> рассматривание картин, фотографий, использование фонотеки;</a:t>
            </a:r>
          </a:p>
          <a:p>
            <a:r>
              <a:rPr lang="ru-RU" dirty="0"/>
              <a:t>  посещение музеев;</a:t>
            </a:r>
          </a:p>
          <a:p>
            <a:r>
              <a:rPr lang="ru-RU" dirty="0"/>
              <a:t>  работа с семьей.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33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A87F4A-D0B9-43C0-903D-44726DDD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626"/>
            <a:ext cx="10515600" cy="5607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/>
              <a:t>Воспитатель или музыкальный руководитель – режиссер театрального действа. 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/>
              <a:t>Самое главное – грамотно выбрать репертуар. </a:t>
            </a:r>
          </a:p>
        </p:txBody>
      </p:sp>
    </p:spTree>
    <p:extLst>
      <p:ext uri="{BB962C8B-B14F-4D97-AF65-F5344CB8AC3E}">
        <p14:creationId xmlns:p14="http://schemas.microsoft.com/office/powerpoint/2010/main" val="245148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99FF1A-46C4-4F57-B679-C3836D6BB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626"/>
            <a:ext cx="10515600" cy="560733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Этапы подготовки театрального действа. </a:t>
            </a:r>
          </a:p>
          <a:p>
            <a:pPr marL="0" indent="0">
              <a:buNone/>
            </a:pPr>
            <a:r>
              <a:rPr lang="ru-RU" dirty="0"/>
              <a:t>1. Знакомство с музыкальной драматургией произведения. </a:t>
            </a:r>
          </a:p>
          <a:p>
            <a:pPr marL="0" indent="0">
              <a:buNone/>
            </a:pPr>
            <a:r>
              <a:rPr lang="ru-RU" dirty="0"/>
              <a:t>2. Составление «Событийного ряда» произведения. </a:t>
            </a:r>
          </a:p>
          <a:p>
            <a:pPr marL="0" indent="0">
              <a:buNone/>
            </a:pPr>
            <a:r>
              <a:rPr lang="ru-RU" dirty="0"/>
              <a:t>               Основные события литературного произведения.</a:t>
            </a:r>
          </a:p>
          <a:p>
            <a:pPr marL="0" indent="0">
              <a:buNone/>
            </a:pPr>
            <a:r>
              <a:rPr lang="ru-RU" dirty="0"/>
              <a:t>3. Создание эскизов костюмов персонажей к спектаклю. </a:t>
            </a:r>
          </a:p>
          <a:p>
            <a:pPr marL="0" indent="0">
              <a:buNone/>
            </a:pPr>
            <a:r>
              <a:rPr lang="ru-RU" dirty="0"/>
              <a:t>4. Составление «постановочного плана» спектакля. </a:t>
            </a:r>
          </a:p>
          <a:p>
            <a:pPr marL="0" indent="0">
              <a:buNone/>
            </a:pPr>
            <a:r>
              <a:rPr lang="ru-RU" dirty="0"/>
              <a:t>              - Перечень декораций, костюмов, театрального реквизита.</a:t>
            </a:r>
          </a:p>
          <a:p>
            <a:pPr marL="0" indent="0">
              <a:buNone/>
            </a:pPr>
            <a:r>
              <a:rPr lang="ru-RU" dirty="0"/>
              <a:t>5. Организация репетиционного процесса. </a:t>
            </a:r>
          </a:p>
          <a:p>
            <a:pPr marL="0" indent="0">
              <a:buNone/>
            </a:pPr>
            <a:r>
              <a:rPr lang="ru-RU" dirty="0"/>
              <a:t>               1) индивидуальные; </a:t>
            </a:r>
          </a:p>
          <a:p>
            <a:pPr marL="0" indent="0">
              <a:buNone/>
            </a:pPr>
            <a:r>
              <a:rPr lang="ru-RU" dirty="0"/>
              <a:t>               2) по кускам; </a:t>
            </a:r>
          </a:p>
          <a:p>
            <a:pPr marL="0" indent="0">
              <a:buNone/>
            </a:pPr>
            <a:r>
              <a:rPr lang="ru-RU" dirty="0"/>
              <a:t>               3) совместные;</a:t>
            </a:r>
          </a:p>
          <a:p>
            <a:pPr marL="0" indent="0">
              <a:buNone/>
            </a:pPr>
            <a:r>
              <a:rPr lang="ru-RU" dirty="0"/>
              <a:t>               4) генеральная.  </a:t>
            </a:r>
          </a:p>
          <a:p>
            <a:pPr marL="0" indent="0">
              <a:buNone/>
            </a:pPr>
            <a:r>
              <a:rPr lang="ru-RU" dirty="0"/>
              <a:t>6. Составление плана звукового оформления спектакля. </a:t>
            </a:r>
          </a:p>
          <a:p>
            <a:pPr marL="0" indent="0">
              <a:buNone/>
            </a:pPr>
            <a:r>
              <a:rPr lang="ru-RU" dirty="0"/>
              <a:t>             - Список музыкальных композиций;</a:t>
            </a:r>
          </a:p>
          <a:p>
            <a:pPr marL="0" indent="0">
              <a:buNone/>
            </a:pPr>
            <a:r>
              <a:rPr lang="ru-RU" dirty="0"/>
              <a:t>             - Лейтмотив для каждого персонажа.</a:t>
            </a:r>
          </a:p>
        </p:txBody>
      </p:sp>
    </p:spTree>
    <p:extLst>
      <p:ext uri="{BB962C8B-B14F-4D97-AF65-F5344CB8AC3E}">
        <p14:creationId xmlns:p14="http://schemas.microsoft.com/office/powerpoint/2010/main" val="4294374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274</Words>
  <Application>Microsoft Office PowerPoint</Application>
  <PresentationFormat>Широкоэкранный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Организация постановок музыкальных сказок нравственно – патриотического содержания.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аттестационная работа  на тему:  «Приобщение детей старшего возраста к правовой культуре в условиях литературного кружка в ДОО»</dc:title>
  <dc:creator>uyt7yfy ytytfy</dc:creator>
  <cp:lastModifiedBy>uyt7yfy ytytfy</cp:lastModifiedBy>
  <cp:revision>8</cp:revision>
  <dcterms:created xsi:type="dcterms:W3CDTF">2019-10-13T19:59:42Z</dcterms:created>
  <dcterms:modified xsi:type="dcterms:W3CDTF">2019-10-27T06:20:45Z</dcterms:modified>
</cp:coreProperties>
</file>