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74" d="100"/>
          <a:sy n="74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под названием </a:t>
            </a:r>
            <a:r>
              <a:rPr lang="ru-RU" dirty="0" smtClean="0"/>
              <a:t>«Кому </a:t>
            </a:r>
            <a:r>
              <a:rPr lang="ru-RU" dirty="0" smtClean="0"/>
              <a:t>лучше 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34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971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: выделить благоприятные условия для роста и развития растений, обосновать зависимость растений от почвы . </a:t>
            </a:r>
            <a:r>
              <a:rPr lang="ru-RU" dirty="0" smtClean="0">
                <a:solidFill>
                  <a:srgbClr val="94C600"/>
                </a:solidFill>
              </a:rPr>
              <a:t>Определить</a:t>
            </a:r>
            <a:r>
              <a:rPr lang="ru-RU" b="1" dirty="0" smtClean="0">
                <a:solidFill>
                  <a:srgbClr val="94C600"/>
                </a:solidFill>
              </a:rPr>
              <a:t> </a:t>
            </a:r>
            <a:r>
              <a:rPr lang="ru-RU" b="1" dirty="0">
                <a:solidFill>
                  <a:srgbClr val="94C600"/>
                </a:solidFill>
              </a:rPr>
              <a:t>м</a:t>
            </a:r>
            <a:r>
              <a:rPr lang="ru-RU" dirty="0">
                <a:solidFill>
                  <a:srgbClr val="94C600"/>
                </a:solidFill>
              </a:rPr>
              <a:t>огут ли растения </a:t>
            </a:r>
            <a:r>
              <a:rPr lang="ru-RU" dirty="0" smtClean="0">
                <a:solidFill>
                  <a:srgbClr val="94C600"/>
                </a:solidFill>
              </a:rPr>
              <a:t>долго </a:t>
            </a:r>
            <a:r>
              <a:rPr lang="ru-RU" dirty="0">
                <a:solidFill>
                  <a:srgbClr val="94C600"/>
                </a:solidFill>
              </a:rPr>
              <a:t>жить без почвы ? Где они лучше растут – в воде или в почве ?</a:t>
            </a:r>
            <a:endParaRPr lang="ru-RU" dirty="0"/>
          </a:p>
        </p:txBody>
      </p:sp>
      <p:pic>
        <p:nvPicPr>
          <p:cNvPr id="10242" name="Picture 2" descr="http://smayls.ru/data/smiles/animashki-cvety-41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188" y="5589240"/>
            <a:ext cx="71437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60647"/>
            <a:ext cx="712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712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5" y="5664646"/>
            <a:ext cx="712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26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Оборудование: два одинаковых черенка герани ,ёмкость с водой ,горшок с почвой .</a:t>
            </a:r>
            <a:endParaRPr lang="ru-RU" dirty="0"/>
          </a:p>
        </p:txBody>
      </p:sp>
      <p:pic>
        <p:nvPicPr>
          <p:cNvPr id="1026" name="Picture 2" descr="https://pp.vk.me/c637919/v637919296/140b7/FkdfjVmR0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80927"/>
            <a:ext cx="4896544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5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21297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Ход опыта :Поместите черенки герани в разные ёмкости - с водой и землёй .Наблюдайте за ними до появления первого листочка .</a:t>
            </a:r>
            <a:endParaRPr lang="ru-RU" dirty="0"/>
          </a:p>
        </p:txBody>
      </p:sp>
      <p:pic>
        <p:nvPicPr>
          <p:cNvPr id="7170" name="Picture 2" descr="http://carrela.ru/wp-content/uploads/2015-01-19/article-6_17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42758"/>
            <a:ext cx="38766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4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p.vk.me/c637919/v637919296/140c0/huLAYHaD3_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5691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98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pp.vk.me/c637919/v637919296/1406f/eGlunw4rd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73" y="366401"/>
            <a:ext cx="8160906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81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pp.vk.me/c637919/v637919296/14078/9IToL_ciCh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5"/>
            <a:ext cx="8208912" cy="628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31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 у растения в воде листик появился быстрей </a:t>
            </a:r>
            <a:endParaRPr lang="ru-RU" dirty="0"/>
          </a:p>
        </p:txBody>
      </p:sp>
      <p:pic>
        <p:nvPicPr>
          <p:cNvPr id="6146" name="Picture 2" descr="https://pp.vk.me/c626823/v626823892/22d22/_p9STJcHPz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83805"/>
            <a:ext cx="7893383" cy="444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playcast.ru/uploads/2016/03/06/176833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71" y="716930"/>
            <a:ext cx="142875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9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arnasse.ru/upload/comments/8984eced9beaf7a9bde4fe3811ddd7ad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60"/>
            <a:ext cx="566995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26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92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Опыт под названием «Кому лучше ?»</vt:lpstr>
      <vt:lpstr>Цель : выделить благоприятные условия для роста и развития растений, обосновать зависимость растений от почвы . Определить могут ли растения долго жить без почвы ? Где они лучше растут – в воде или в почве ?</vt:lpstr>
      <vt:lpstr>Оборудование: два одинаковых черенка герани ,ёмкость с водой ,горшок с почвой .</vt:lpstr>
      <vt:lpstr>Ход опыта :Поместите черенки герани в разные ёмкости - с водой и землёй .Наблюдайте за ними до появления первого листочка .</vt:lpstr>
      <vt:lpstr>Презентация PowerPoint</vt:lpstr>
      <vt:lpstr>Презентация PowerPoint</vt:lpstr>
      <vt:lpstr>Презентация PowerPoint</vt:lpstr>
      <vt:lpstr>Вывод: у растения в воде листик появился быстрей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Опот под названием «кому лучше ?»</dc:title>
  <dc:creator>ASUS-PC</dc:creator>
  <cp:lastModifiedBy>ASUS-PC</cp:lastModifiedBy>
  <cp:revision>6</cp:revision>
  <dcterms:created xsi:type="dcterms:W3CDTF">2016-09-21T13:43:51Z</dcterms:created>
  <dcterms:modified xsi:type="dcterms:W3CDTF">2020-01-21T16:49:57Z</dcterms:modified>
</cp:coreProperties>
</file>