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1-2.userapi.com/c840530/v840530201/82900/d5wS0KSd8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18054"/>
            <a:ext cx="311628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4107" y="1509658"/>
            <a:ext cx="5234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Опытно-экспериментальная работа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Тема: «Строение водорослей».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79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 работы: Ознакомиться с особенностями строения клеток водорослей, показать  принципиальное единство их строения. Закрепить умение готовить микропрепораты и рассматривать их под микроскопом.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8127" y="363613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Оборудование:микроскоп,предметное и покровное стекло , водоросли , набор инструментов.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74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613353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Ход работы:</a:t>
            </a:r>
            <a:endParaRPr lang="ru-RU" sz="2400" dirty="0"/>
          </a:p>
        </p:txBody>
      </p:sp>
      <p:pic>
        <p:nvPicPr>
          <p:cNvPr id="3074" name="Picture 2" descr="https://pp.userapi.com/c841221/v841221201/8451d/_CsnlZj_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48" y="1700808"/>
            <a:ext cx="2770643" cy="492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130011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400х</a:t>
            </a:r>
            <a:endParaRPr lang="ru-RU" dirty="0"/>
          </a:p>
        </p:txBody>
      </p:sp>
      <p:pic>
        <p:nvPicPr>
          <p:cNvPr id="3076" name="Picture 4" descr="https://sun1-3.userapi.com/c840632/v840632201/816a6/PKF1CE2eEP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1719033"/>
            <a:ext cx="2648011" cy="471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6555" y="1306115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800х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50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ASUS-PC</dc:creator>
  <cp:lastModifiedBy>ASUS-PC</cp:lastModifiedBy>
  <cp:revision>6</cp:revision>
  <dcterms:created xsi:type="dcterms:W3CDTF">2018-05-14T17:33:54Z</dcterms:created>
  <dcterms:modified xsi:type="dcterms:W3CDTF">2020-01-21T16:48:07Z</dcterms:modified>
</cp:coreProperties>
</file>