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57" r:id="rId4"/>
    <p:sldId id="273" r:id="rId5"/>
    <p:sldId id="260" r:id="rId6"/>
    <p:sldId id="274" r:id="rId7"/>
    <p:sldId id="275" r:id="rId8"/>
    <p:sldId id="261" r:id="rId9"/>
    <p:sldId id="263" r:id="rId10"/>
    <p:sldId id="262" r:id="rId11"/>
    <p:sldId id="265" r:id="rId12"/>
    <p:sldId id="282" r:id="rId13"/>
    <p:sldId id="280" r:id="rId14"/>
    <p:sldId id="267" r:id="rId15"/>
    <p:sldId id="268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53.radikal.ru/i141/0904/3b/3c0edec529c1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8"/>
            <a:ext cx="4594820" cy="344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467544" y="4509120"/>
            <a:ext cx="6912768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63972" dir="14049741" sx="125000" sy="125000" algn="tl" rotWithShape="0">
                    <a:srgbClr val="66CCFF">
                      <a:alpha val="80000"/>
                    </a:srgbClr>
                  </a:outerShdw>
                </a:effectLst>
              </a:rPr>
              <a:t>Первый космонавт – Ю. А. Гагарин</a:t>
            </a:r>
            <a:endParaRPr lang="ru-RU" sz="3600" kern="10" spc="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563972" dir="14049741" sx="125000" sy="125000" algn="tl" rotWithShape="0">
                  <a:srgbClr val="66CCFF">
                    <a:alpha val="8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80728"/>
            <a:ext cx="3524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50040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конце 1957 года Гагарин прибыл к месту своего назначения - истребительный авиационный полк Северного флота. Потекли армейские будни: полеты в условиях полярного дня и полярной ночи, боевая и политическая подготовка. Летать Гагарин любил, летал с удовольствием и, вероятно, так бы и продолжалось еще много лет, если бы не начавшийся среди молодых летчиков-истребителей набор для переучивания на новую технику. Тогда еще никто открыто не говорил о полетах в космос, поэтому космические корабли именовали "новой техникой".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038600" cy="586551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9 декабря 1959 года Гагарин написал заявление с просьбой зачислить его в группу кандидатов в космонавты. Уже через неделю его вызвали в Москву для прохождения всестороннего медицинского обследования в Центральном научно-исследовательском авиационном госпитале. В начале следующего года последовала еще одна специальная медкомиссия, которая признала старшего лейтенанта Гагарина годным для космических полетов. 3 марта 1960 года приказом Главнокомандующего ВВС К.А.Вершинина зачислен в группу кандидатов в космонавты, а с 11 марта приступил к тренировкам.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476671"/>
            <a:ext cx="4449174" cy="529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43924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Их было 20 молодых летчиков, которым предстояло готовиться к первому полету в космос. Гагарин был одним из них. Когда началась подготовка, никто не мог даже предположить, кому из них предстоит открыть дорогу к звездам. Это потом, когда полет стал реальностью, когда более или менее стали ясны сроки этого полета, выделилась группа из шести человек, которых стали готовить по иной, чем остальных, программе.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9224" name="Picture 8" descr="C:\Documents and Settings\1\Рабочий стол\тренажеры\f_tren2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3550978" cy="4643586"/>
          </a:xfrm>
          <a:prstGeom prst="rect">
            <a:avLst/>
          </a:prstGeom>
          <a:noFill/>
          <a:ln w="22225" cmpd="dbl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53640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Гагарину и его товарищам пришлось пройти путь длинною в год, наполненный нескончаемыми тренировками в </a:t>
            </a:r>
            <a:r>
              <a:rPr lang="ru-RU" sz="2000" dirty="0" err="1" smtClean="0">
                <a:solidFill>
                  <a:schemeClr val="bg1"/>
                </a:solidFill>
              </a:rPr>
              <a:t>сурдо</a:t>
            </a:r>
            <a:r>
              <a:rPr lang="ru-RU" sz="2000" dirty="0" smtClean="0">
                <a:solidFill>
                  <a:schemeClr val="bg1"/>
                </a:solidFill>
              </a:rPr>
              <a:t>- и барокамерах, на центрифугах, на других тренажерах. Эксперимент шел за экспериментом, парашютные прыжки сменялись полетами на истребителях, на учебно-тренировочных самолетах, на летающей лаборатории, в которую был переоборудован Ту-104.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221" name="Picture 5" descr="C:\Documents and Settings\1\Рабочий стол\тренажеры\f_tren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2669282" cy="3608869"/>
          </a:xfrm>
          <a:prstGeom prst="rect">
            <a:avLst/>
          </a:prstGeom>
          <a:noFill/>
        </p:spPr>
      </p:pic>
      <p:pic>
        <p:nvPicPr>
          <p:cNvPr id="9222" name="Picture 6" descr="C:\Documents and Settings\1\Рабочий стол\тренажеры\f_tren4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27162"/>
            <a:ext cx="3528392" cy="2698182"/>
          </a:xfrm>
          <a:prstGeom prst="rect">
            <a:avLst/>
          </a:prstGeom>
          <a:noFill/>
        </p:spPr>
      </p:pic>
      <p:pic>
        <p:nvPicPr>
          <p:cNvPr id="9223" name="Picture 7" descr="C:\Documents and Settings\1\Рабочий стол\тренажеры\f_tren5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149080"/>
            <a:ext cx="3059410" cy="2339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3911946" cy="3168353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4392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Старт корабля «Восток-1» был произведён в 09:07 12 апреля 1961 года по московскому времени с космодрома Байконур. Выполнив один оборот вокруг Земли в 10:55:34 на 108 минуте, корабль завершил плановый полёт (на одну секунду раньше, чем было запланировано). Позывной Гагарина был «Кедр».   Спускаемый аппарат с Гагариным приземлился не в запланированной области в 110 км от Сталинграда, а в Саратовской области, неподалёку от Энгельса.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293096"/>
            <a:ext cx="39475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alpha val="60000"/>
              </a:srgb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4797152"/>
            <a:ext cx="4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свой полет Юрий Алексеевич Гагарин был удостоен званий Герой Советского Союза и "Летчик-космонавт СССР", награжден орденом Ленина.</a:t>
            </a:r>
            <a:endParaRPr lang="ru-RU" dirty="0"/>
          </a:p>
        </p:txBody>
      </p:sp>
      <p:pic>
        <p:nvPicPr>
          <p:cNvPr id="4" name="Picture 9" descr="Картинка 58 из 21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268" r="8858"/>
          <a:stretch>
            <a:fillRect/>
          </a:stretch>
        </p:blipFill>
        <p:spPr bwMode="auto">
          <a:xfrm>
            <a:off x="467544" y="260648"/>
            <a:ext cx="4136688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76672"/>
            <a:ext cx="816090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764704"/>
            <a:ext cx="3744416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12 апреля 1961 г. </a:t>
            </a:r>
            <a:r>
              <a:rPr lang="ru-RU" b="1" dirty="0" smtClean="0"/>
              <a:t>планету потрясла неожиданная весть: Человек в космосе! Русский, советский! Многовековая мечта людей о полете к звездам сбылась.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888432" cy="556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3">
                <a:lumMod val="40000"/>
                <a:lumOff val="60000"/>
                <a:alpha val="41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61384" y="476672"/>
            <a:ext cx="4182616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Первый космонавт планеты родился </a:t>
            </a:r>
            <a:r>
              <a:rPr lang="ru-RU" b="1" dirty="0" smtClean="0"/>
              <a:t>9 марта 1934 года</a:t>
            </a:r>
            <a:r>
              <a:rPr lang="ru-RU" dirty="0" smtClean="0"/>
              <a:t> в городе </a:t>
            </a:r>
            <a:r>
              <a:rPr lang="ru-RU" dirty="0" err="1" smtClean="0"/>
              <a:t>Гжатск</a:t>
            </a:r>
            <a:r>
              <a:rPr lang="ru-RU" dirty="0" smtClean="0"/>
              <a:t> (ныне Гагарин) </a:t>
            </a:r>
            <a:r>
              <a:rPr lang="ru-RU" dirty="0" err="1" smtClean="0"/>
              <a:t>Гжатского</a:t>
            </a:r>
            <a:r>
              <a:rPr lang="ru-RU" dirty="0" smtClean="0"/>
              <a:t> (ныне </a:t>
            </a:r>
            <a:r>
              <a:rPr lang="ru-RU" dirty="0" err="1" smtClean="0"/>
              <a:t>Гагаринского</a:t>
            </a:r>
            <a:r>
              <a:rPr lang="ru-RU" dirty="0" smtClean="0"/>
              <a:t>) района Смоленской области в семье колхозника.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5536" y="4293096"/>
            <a:ext cx="8208912" cy="2348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"Семья, в которой я родился, - писал позднее Юрий Алексеевич, - самая обыкновенная; она ничем не отличается от миллионов трудовых семей нашей Родины".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8768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88843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9766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Первые годы своей жизни Юрий провел в деревне </a:t>
            </a:r>
            <a:r>
              <a:rPr lang="ru-RU" dirty="0" err="1" smtClean="0"/>
              <a:t>Клушино</a:t>
            </a:r>
            <a:r>
              <a:rPr lang="ru-RU" dirty="0" smtClean="0"/>
              <a:t>, где жили его родители: отец - Алексей Иванович, и мать Анна Тимофеевна. В младые годы был самым обыкновенным ребенком, ничем не отличавшимся от своих сверстников: по мере своих сил помогал родителям, был непременным участником всех детских деревенских забав, иногда шалил.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50000"/>
                <a:alpha val="66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4077072"/>
            <a:ext cx="8064896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1 сентября 1941 года Юра Гагарин пошел учиться в школу, но учёба была недолгой: уже 12 октября село </a:t>
            </a:r>
            <a:r>
              <a:rPr lang="ru-RU" dirty="0" err="1" smtClean="0"/>
              <a:t>Клушино</a:t>
            </a:r>
            <a:r>
              <a:rPr lang="ru-RU" dirty="0" smtClean="0"/>
              <a:t> заняли немецкие войска.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5648390" cy="314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1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908720"/>
            <a:ext cx="3744416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Дом </a:t>
            </a:r>
            <a:r>
              <a:rPr lang="ru-RU" dirty="0" smtClean="0"/>
              <a:t>Гагариных немцы вскоре определили под мастерские, и хозяевам пришлось жить в землянке.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924944"/>
            <a:ext cx="451250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672" y="1628800"/>
            <a:ext cx="59766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/>
              <a:t>Незадолго до освобождения безымянный летчик повторил над селом подвиг Николая Гастелло, направив свой подбитый самолет на скопление немецкой боевой техники. Все это, возможно, как-то повлияло на Юрия Гагарина, решившего впоследствии стать летчиком.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8641"/>
            <a:ext cx="5040560" cy="396043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В мае 1949 года Юрий окончил шестой класс </a:t>
            </a:r>
            <a:r>
              <a:rPr lang="ru-RU" dirty="0" err="1" smtClean="0"/>
              <a:t>Гжатской</a:t>
            </a:r>
            <a:r>
              <a:rPr lang="ru-RU" dirty="0" smtClean="0"/>
              <a:t> неполной средней школы, а 30 сентября того же года поступил в Люберецкое ремесленное училище в г. Люберцы (Московская область) по специальности </a:t>
            </a:r>
            <a:r>
              <a:rPr lang="ru-RU" dirty="0" err="1" smtClean="0"/>
              <a:t>формовщика-летейщика</a:t>
            </a:r>
            <a:r>
              <a:rPr lang="ru-RU" dirty="0" smtClean="0"/>
              <a:t> (с отличием); 1951 г. - школа рабочей молодежи в г. Люберцы; 1955 г. - Саратовский индустриальный техникум (с отличием).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r="33687"/>
          <a:stretch>
            <a:fillRect/>
          </a:stretch>
        </p:blipFill>
        <p:spPr bwMode="auto">
          <a:xfrm>
            <a:off x="1043608" y="4293096"/>
            <a:ext cx="290548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764704"/>
            <a:ext cx="32087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48768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88640"/>
            <a:ext cx="34004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908720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1955 г. - Саратовский аэроклуб; 1957 г. - Первое Чкаловское военное авиационное училище летчиков имени К.Е.Ворошилова в городе Оренбурге (по первому разряду).</a:t>
            </a:r>
            <a:endParaRPr lang="ru-R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714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comp13</cp:lastModifiedBy>
  <cp:revision>30</cp:revision>
  <dcterms:modified xsi:type="dcterms:W3CDTF">2011-04-01T08:43:46Z</dcterms:modified>
</cp:coreProperties>
</file>