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0066"/>
    <a:srgbClr val="FF99FF"/>
    <a:srgbClr val="66FF33"/>
    <a:srgbClr val="FFFF00"/>
    <a:srgbClr val="66FFFF"/>
    <a:srgbClr val="00FFFF"/>
    <a:srgbClr val="FF00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355" autoAdjust="0"/>
    <p:restoredTop sz="94660"/>
  </p:normalViewPr>
  <p:slideViewPr>
    <p:cSldViewPr>
      <p:cViewPr>
        <p:scale>
          <a:sx n="50" d="100"/>
          <a:sy n="50" d="100"/>
        </p:scale>
        <p:origin x="-72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8BED3-FE22-45F2-8E0B-D69E39A1A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832601"/>
      </p:ext>
    </p:extLst>
  </p:cSld>
  <p:clrMapOvr>
    <a:masterClrMapping/>
  </p:clrMapOvr>
  <p:transition spd="slow" advClick="0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E5E25-2F12-4D3A-B0F0-16554FCF4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2659186"/>
      </p:ext>
    </p:extLst>
  </p:cSld>
  <p:clrMapOvr>
    <a:masterClrMapping/>
  </p:clrMapOvr>
  <p:transition spd="slow" advClick="0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F296C-654E-437D-8AB5-64F97B890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96072"/>
      </p:ext>
    </p:extLst>
  </p:cSld>
  <p:clrMapOvr>
    <a:masterClrMapping/>
  </p:clrMapOvr>
  <p:transition spd="slow"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1C0FC-4E49-4B29-B069-4D9E22F16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7931668"/>
      </p:ext>
    </p:extLst>
  </p:cSld>
  <p:clrMapOvr>
    <a:masterClrMapping/>
  </p:clrMapOvr>
  <p:transition spd="slow" advClick="0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E6AC-A095-4DF7-8BE5-7F66A1C1E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0015134"/>
      </p:ext>
    </p:extLst>
  </p:cSld>
  <p:clrMapOvr>
    <a:masterClrMapping/>
  </p:clrMapOvr>
  <p:transition spd="slow" advClick="0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23578-50F8-4FC8-968D-F7163E0D2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629749"/>
      </p:ext>
    </p:extLst>
  </p:cSld>
  <p:clrMapOvr>
    <a:masterClrMapping/>
  </p:clrMapOvr>
  <p:transition spd="slow" advClick="0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E769-5C3E-4715-B0ED-738E82C6C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581249"/>
      </p:ext>
    </p:extLst>
  </p:cSld>
  <p:clrMapOvr>
    <a:masterClrMapping/>
  </p:clrMapOvr>
  <p:transition spd="slow" advClick="0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14888-98B3-4584-90EA-B89FA6473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946257"/>
      </p:ext>
    </p:extLst>
  </p:cSld>
  <p:clrMapOvr>
    <a:masterClrMapping/>
  </p:clrMapOvr>
  <p:transition spd="slow" advClick="0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9C7B9-19B7-499D-B491-57058ED12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8633381"/>
      </p:ext>
    </p:extLst>
  </p:cSld>
  <p:clrMapOvr>
    <a:masterClrMapping/>
  </p:clrMapOvr>
  <p:transition spd="slow" advClick="0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9E0B-6209-4E9F-AF99-DE3795C69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911039"/>
      </p:ext>
    </p:extLst>
  </p:cSld>
  <p:clrMapOvr>
    <a:masterClrMapping/>
  </p:clrMapOvr>
  <p:transition spd="slow" advClick="0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02A2-32C0-4467-8F9D-14BFFDB56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0832835"/>
      </p:ext>
    </p:extLst>
  </p:cSld>
  <p:clrMapOvr>
    <a:masterClrMapping/>
  </p:clrMapOvr>
  <p:transition spd="slow" advClick="0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5F2D6AF-A842-4464-A3C2-A971F727A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wma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627313" y="2205038"/>
            <a:ext cx="3619500" cy="18319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ligraph"/>
              </a:rPr>
              <a:t>Мама</a:t>
            </a:r>
          </a:p>
        </p:txBody>
      </p:sp>
      <p:pic>
        <p:nvPicPr>
          <p:cNvPr id="24581" name="Picture 5" descr="61se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388" y="476250"/>
            <a:ext cx="2106612" cy="280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childho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44900"/>
            <a:ext cx="2130425" cy="284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8027988" y="52292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611188" y="692150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8316913" y="333375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5003800" y="1628775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2843213" y="4724400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pic>
        <p:nvPicPr>
          <p:cNvPr id="3" name="Аудио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284913" y="517683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3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45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581525"/>
            <a:ext cx="8147050" cy="15446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tx2"/>
                </a:solidFill>
                <a:latin typeface="Calligraph" pitchFamily="2" charset="0"/>
              </a:rPr>
              <a:t>Лучшая мать – </a:t>
            </a:r>
            <a:r>
              <a:rPr lang="ru-RU" sz="4000" smtClean="0">
                <a:solidFill>
                  <a:schemeClr val="tx2"/>
                </a:solidFill>
                <a:latin typeface="Calligraph" pitchFamily="2" charset="0"/>
              </a:rPr>
              <a:t>это</a:t>
            </a:r>
            <a:r>
              <a:rPr lang="ru-RU" smtClean="0">
                <a:solidFill>
                  <a:schemeClr val="tx2"/>
                </a:solidFill>
                <a:latin typeface="Calligraph" pitchFamily="2" charset="0"/>
              </a:rPr>
              <a:t> та. Которая всегда выслушает и всегда поймет.</a:t>
            </a:r>
          </a:p>
        </p:txBody>
      </p:sp>
      <p:pic>
        <p:nvPicPr>
          <p:cNvPr id="10244" name="Picture 4" descr="mem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9215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11188" y="404813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101013" y="5516563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916238" y="4221163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8172450" y="476250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755650" y="5876925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6804025" y="2708275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1619250" y="1989138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68863"/>
            <a:ext cx="8229600" cy="1257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latin typeface="Calligraph" pitchFamily="2" charset="0"/>
              </a:rPr>
              <a:t>Мама поймет даже то, чего ребенок не скажет</a:t>
            </a:r>
          </a:p>
        </p:txBody>
      </p:sp>
      <p:pic>
        <p:nvPicPr>
          <p:cNvPr id="11268" name="Picture 4" descr="7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08050"/>
            <a:ext cx="28765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243888" y="6021388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95288" y="57340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5867400" y="450850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8172450" y="2603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339975" y="1557338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611188" y="40481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755650" y="3500438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948488" y="191611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7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4724400"/>
            <a:ext cx="7643812" cy="1401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latin typeface="Calligraph" pitchFamily="2" charset="0"/>
              </a:rPr>
              <a:t>Мама – это та, к кому ты бежишь, когда тебе плохо.</a:t>
            </a:r>
          </a:p>
        </p:txBody>
      </p:sp>
      <p:pic>
        <p:nvPicPr>
          <p:cNvPr id="12292" name="Picture 4" descr="where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620713"/>
            <a:ext cx="2876550" cy="383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11188" y="404813"/>
            <a:ext cx="431800" cy="504825"/>
          </a:xfrm>
          <a:prstGeom prst="star5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755650" y="5734050"/>
            <a:ext cx="431800" cy="504825"/>
          </a:xfrm>
          <a:prstGeom prst="star5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8172450" y="2852738"/>
            <a:ext cx="431800" cy="504825"/>
          </a:xfrm>
          <a:prstGeom prst="star5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867400" y="260350"/>
            <a:ext cx="431800" cy="504825"/>
          </a:xfrm>
          <a:prstGeom prst="star5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132138" y="4076700"/>
            <a:ext cx="431800" cy="504825"/>
          </a:xfrm>
          <a:prstGeom prst="star5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2963"/>
            <a:ext cx="8229600" cy="1473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latin typeface="Calligraph" pitchFamily="2" charset="0"/>
              </a:rPr>
              <a:t>Моя мамочка – самая лучшая на свете: она всегда рядом.</a:t>
            </a:r>
          </a:p>
        </p:txBody>
      </p:sp>
      <p:pic>
        <p:nvPicPr>
          <p:cNvPr id="13316" name="Picture 4" descr="c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765175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11188" y="404813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7000875" y="3214688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1476375" y="2565400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900113" y="5661025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8388350" y="4292600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6877050" y="333375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357688"/>
            <a:ext cx="7859712" cy="17684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latin typeface="Calligraph" pitchFamily="2" charset="0"/>
              </a:rPr>
              <a:t>Мама – как райский остров в океане жизни, надежное и мирное укрытие от бушующих волн.</a:t>
            </a:r>
          </a:p>
        </p:txBody>
      </p:sp>
      <p:pic>
        <p:nvPicPr>
          <p:cNvPr id="14340" name="Picture 4" descr="momsh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7166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39750" y="386080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7812088" y="635317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619250" y="62071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7164388" y="234950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1116013" y="60928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41888"/>
            <a:ext cx="8229600" cy="118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latin typeface="Calligraph" pitchFamily="2" charset="0"/>
              </a:rPr>
              <a:t>Никто не умеет баловать, так как мамочка</a:t>
            </a:r>
          </a:p>
        </p:txBody>
      </p:sp>
      <p:pic>
        <p:nvPicPr>
          <p:cNvPr id="15364" name="Picture 4" descr="7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692150"/>
            <a:ext cx="5183187" cy="388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684213" y="62071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827088" y="59499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8027988" y="57340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8027988" y="54927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4643438" y="58769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76700"/>
            <a:ext cx="8229600" cy="20494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latin typeface="Calligraph" pitchFamily="2" charset="0"/>
              </a:rPr>
              <a:t>Материнские объятия – самое блаженство, и сладок сон ребенка, уснувшего на руках у мамы.</a:t>
            </a:r>
          </a:p>
        </p:txBody>
      </p:sp>
      <p:pic>
        <p:nvPicPr>
          <p:cNvPr id="16388" name="Picture 4" descr="n_So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4859337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7235825" y="2603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6732588" y="59499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8388350" y="321310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395288" y="299720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619250" y="62071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323850" y="54451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4429132"/>
            <a:ext cx="8229600" cy="184787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latin typeface="Calligraph" pitchFamily="2" charset="0"/>
              </a:rPr>
              <a:t>Сердце мамы – глубокая пропасть, на дне которой всегда таится прощение.</a:t>
            </a:r>
          </a:p>
        </p:txBody>
      </p:sp>
      <p:pic>
        <p:nvPicPr>
          <p:cNvPr id="17412" name="Picture 4" descr="whow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549275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95288" y="299720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7956550" y="2603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900113" y="551656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6732588" y="378936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1692275" y="54927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8429625" y="400050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41888"/>
            <a:ext cx="8229600" cy="118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latin typeface="Calligraph" pitchFamily="2" charset="0"/>
              </a:rPr>
              <a:t>Мама любит своих детей, даже тогда когда они этого совсем не заслуживают</a:t>
            </a:r>
          </a:p>
        </p:txBody>
      </p:sp>
      <p:pic>
        <p:nvPicPr>
          <p:cNvPr id="18436" name="Picture 4" descr="image4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3027362" cy="433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339975" y="378936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732588" y="299720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8172450" y="60928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8101013" y="4762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468313" y="6021388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684213" y="54927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3429000"/>
            <a:ext cx="8188353" cy="21939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latin typeface="Calligraph" pitchFamily="2" charset="0"/>
              </a:rPr>
              <a:t>Быть мамой совсем не легко. Если бы это было легко, это делали бы отцы.</a:t>
            </a:r>
          </a:p>
        </p:txBody>
      </p:sp>
      <p:pic>
        <p:nvPicPr>
          <p:cNvPr id="19460" name="Picture 4" descr="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3418075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n_DSC000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500042"/>
            <a:ext cx="361632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941888"/>
            <a:ext cx="7772400" cy="1470025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tx1"/>
                </a:solidFill>
                <a:latin typeface="Calligraph" pitchFamily="2" charset="0"/>
              </a:rPr>
              <a:t>Материнская любовь подобна кругу, она не имеет ни начала, ни конца.</a:t>
            </a:r>
          </a:p>
        </p:txBody>
      </p:sp>
      <p:pic>
        <p:nvPicPr>
          <p:cNvPr id="2052" name="Picture 4" descr="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60350"/>
            <a:ext cx="3940175" cy="446405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900113" y="9080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6372225" y="43656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7885113" y="119697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468313" y="60928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97425"/>
            <a:ext cx="8229600" cy="13287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latin typeface="Calligraph" pitchFamily="2" charset="0"/>
              </a:rPr>
              <a:t>Маме всегда приходится думать за двоих: за себя и за свое дитя.</a:t>
            </a:r>
          </a:p>
        </p:txBody>
      </p:sp>
      <p:pic>
        <p:nvPicPr>
          <p:cNvPr id="20484" name="Picture 4" descr="e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620713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827088" y="6921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547813" y="3284538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7451725" y="429260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7956550" y="4762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2357438" y="6072188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68863"/>
            <a:ext cx="8229600" cy="1257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latin typeface="Calligraph" pitchFamily="2" charset="0"/>
              </a:rPr>
              <a:t>Для мамы жизнь – это тяжкий крест.</a:t>
            </a:r>
          </a:p>
        </p:txBody>
      </p:sp>
      <p:pic>
        <p:nvPicPr>
          <p:cNvPr id="21508" name="Picture 4" descr="moms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620713"/>
            <a:ext cx="3132137" cy="417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124075" y="3068638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68313" y="40481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6443663" y="43656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8316913" y="4762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39750" y="5805488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157788"/>
            <a:ext cx="8229600" cy="1257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Calligraph" pitchFamily="2" charset="0"/>
              </a:rPr>
              <a:t>Радость материнства можно в полной мере ощутить только тогда, когда дети уже улеглись спать.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23850" y="765175"/>
            <a:ext cx="360363" cy="719138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8027988" y="5949950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1835150" y="333375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468313" y="4005263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pic>
        <p:nvPicPr>
          <p:cNvPr id="22537" name="Picture 9" descr="LizaVasilie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96975"/>
            <a:ext cx="314325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n_DSC02255%7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989138"/>
            <a:ext cx="4051300" cy="3040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4284663" y="4652963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3851275" y="981075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6732588" y="908050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8388350" y="3284538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2843213" y="3357563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8388350" y="404813"/>
            <a:ext cx="358775" cy="4318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292600"/>
            <a:ext cx="8229600" cy="1257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latin typeface="Calligraph" pitchFamily="2" charset="0"/>
              </a:rPr>
              <a:t>Мама первые несколько лет держит ребенка за руку и до конца жизни держит в руках его сердце.</a:t>
            </a:r>
          </a:p>
        </p:txBody>
      </p:sp>
      <p:pic>
        <p:nvPicPr>
          <p:cNvPr id="23556" name="Picture 4" descr="image49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33981">
            <a:off x="2124075" y="404813"/>
            <a:ext cx="4608513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611188" y="386080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6588125" y="400526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979613" y="62071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8316913" y="40481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6084888" y="60928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84763"/>
            <a:ext cx="8229600" cy="127319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400" dirty="0" smtClean="0">
                <a:solidFill>
                  <a:srgbClr val="FF0066"/>
                </a:solidFill>
                <a:latin typeface="Calligraph" pitchFamily="2" charset="0"/>
              </a:rPr>
              <a:t>Я люблю тебя… Мама!</a:t>
            </a:r>
          </a:p>
        </p:txBody>
      </p:sp>
      <p:pic>
        <p:nvPicPr>
          <p:cNvPr id="26628" name="Picture 4" descr="fo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76250"/>
            <a:ext cx="3455988" cy="4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2627313" y="3573463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05" name="AutoShape 6"/>
          <p:cNvSpPr>
            <a:spLocks noChangeArrowheads="1"/>
          </p:cNvSpPr>
          <p:nvPr/>
        </p:nvSpPr>
        <p:spPr bwMode="auto">
          <a:xfrm>
            <a:off x="2051050" y="3068638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2555875" y="2565400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>
            <a:off x="2124075" y="2060575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2627313" y="1412875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2124075" y="1052513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>
            <a:off x="2627313" y="692150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11" name="AutoShape 12"/>
          <p:cNvSpPr>
            <a:spLocks noChangeArrowheads="1"/>
          </p:cNvSpPr>
          <p:nvPr/>
        </p:nvSpPr>
        <p:spPr bwMode="auto">
          <a:xfrm>
            <a:off x="6659563" y="2349500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12" name="AutoShape 13"/>
          <p:cNvSpPr>
            <a:spLocks noChangeArrowheads="1"/>
          </p:cNvSpPr>
          <p:nvPr/>
        </p:nvSpPr>
        <p:spPr bwMode="auto">
          <a:xfrm>
            <a:off x="7092950" y="1916113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13" name="AutoShape 14"/>
          <p:cNvSpPr>
            <a:spLocks noChangeArrowheads="1"/>
          </p:cNvSpPr>
          <p:nvPr/>
        </p:nvSpPr>
        <p:spPr bwMode="auto">
          <a:xfrm>
            <a:off x="6588125" y="1484313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14" name="AutoShape 15"/>
          <p:cNvSpPr>
            <a:spLocks noChangeArrowheads="1"/>
          </p:cNvSpPr>
          <p:nvPr/>
        </p:nvSpPr>
        <p:spPr bwMode="auto">
          <a:xfrm>
            <a:off x="7019925" y="1052513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15" name="AutoShape 16"/>
          <p:cNvSpPr>
            <a:spLocks noChangeArrowheads="1"/>
          </p:cNvSpPr>
          <p:nvPr/>
        </p:nvSpPr>
        <p:spPr bwMode="auto">
          <a:xfrm>
            <a:off x="6588125" y="620713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16" name="AutoShape 17"/>
          <p:cNvSpPr>
            <a:spLocks noChangeArrowheads="1"/>
          </p:cNvSpPr>
          <p:nvPr/>
        </p:nvSpPr>
        <p:spPr bwMode="auto">
          <a:xfrm>
            <a:off x="2411413" y="4437063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17" name="AutoShape 18"/>
          <p:cNvSpPr>
            <a:spLocks noChangeArrowheads="1"/>
          </p:cNvSpPr>
          <p:nvPr/>
        </p:nvSpPr>
        <p:spPr bwMode="auto">
          <a:xfrm>
            <a:off x="2124075" y="3933825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18" name="AutoShape 19"/>
          <p:cNvSpPr>
            <a:spLocks noChangeArrowheads="1"/>
          </p:cNvSpPr>
          <p:nvPr/>
        </p:nvSpPr>
        <p:spPr bwMode="auto">
          <a:xfrm>
            <a:off x="7092950" y="4437063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19" name="AutoShape 20"/>
          <p:cNvSpPr>
            <a:spLocks noChangeArrowheads="1"/>
          </p:cNvSpPr>
          <p:nvPr/>
        </p:nvSpPr>
        <p:spPr bwMode="auto">
          <a:xfrm>
            <a:off x="6659563" y="4005263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20" name="AutoShape 21"/>
          <p:cNvSpPr>
            <a:spLocks noChangeArrowheads="1"/>
          </p:cNvSpPr>
          <p:nvPr/>
        </p:nvSpPr>
        <p:spPr bwMode="auto">
          <a:xfrm>
            <a:off x="7092950" y="3644900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21" name="AutoShape 22"/>
          <p:cNvSpPr>
            <a:spLocks noChangeArrowheads="1"/>
          </p:cNvSpPr>
          <p:nvPr/>
        </p:nvSpPr>
        <p:spPr bwMode="auto">
          <a:xfrm>
            <a:off x="6659563" y="3141663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22" name="AutoShape 23"/>
          <p:cNvSpPr>
            <a:spLocks noChangeArrowheads="1"/>
          </p:cNvSpPr>
          <p:nvPr/>
        </p:nvSpPr>
        <p:spPr bwMode="auto">
          <a:xfrm>
            <a:off x="7092950" y="2636838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23" name="AutoShape 24"/>
          <p:cNvSpPr>
            <a:spLocks noChangeArrowheads="1"/>
          </p:cNvSpPr>
          <p:nvPr/>
        </p:nvSpPr>
        <p:spPr bwMode="auto">
          <a:xfrm>
            <a:off x="539750" y="620713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24" name="AutoShape 25"/>
          <p:cNvSpPr>
            <a:spLocks noChangeArrowheads="1"/>
          </p:cNvSpPr>
          <p:nvPr/>
        </p:nvSpPr>
        <p:spPr bwMode="auto">
          <a:xfrm>
            <a:off x="8459788" y="4508500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25" name="AutoShape 26"/>
          <p:cNvSpPr>
            <a:spLocks noChangeArrowheads="1"/>
          </p:cNvSpPr>
          <p:nvPr/>
        </p:nvSpPr>
        <p:spPr bwMode="auto">
          <a:xfrm>
            <a:off x="2771775" y="6021388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26" name="AutoShape 27"/>
          <p:cNvSpPr>
            <a:spLocks noChangeArrowheads="1"/>
          </p:cNvSpPr>
          <p:nvPr/>
        </p:nvSpPr>
        <p:spPr bwMode="auto">
          <a:xfrm>
            <a:off x="2195513" y="404813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27" name="AutoShape 28"/>
          <p:cNvSpPr>
            <a:spLocks noChangeArrowheads="1"/>
          </p:cNvSpPr>
          <p:nvPr/>
        </p:nvSpPr>
        <p:spPr bwMode="auto">
          <a:xfrm>
            <a:off x="971550" y="2276475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28" name="AutoShape 29"/>
          <p:cNvSpPr>
            <a:spLocks noChangeArrowheads="1"/>
          </p:cNvSpPr>
          <p:nvPr/>
        </p:nvSpPr>
        <p:spPr bwMode="auto">
          <a:xfrm>
            <a:off x="8532813" y="692150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29" name="AutoShape 30"/>
          <p:cNvSpPr>
            <a:spLocks noChangeArrowheads="1"/>
          </p:cNvSpPr>
          <p:nvPr/>
        </p:nvSpPr>
        <p:spPr bwMode="auto">
          <a:xfrm>
            <a:off x="611188" y="4292600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30" name="AutoShape 31"/>
          <p:cNvSpPr>
            <a:spLocks noChangeArrowheads="1"/>
          </p:cNvSpPr>
          <p:nvPr/>
        </p:nvSpPr>
        <p:spPr bwMode="auto">
          <a:xfrm>
            <a:off x="8172450" y="2492375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31" name="AutoShape 32"/>
          <p:cNvSpPr>
            <a:spLocks noChangeArrowheads="1"/>
          </p:cNvSpPr>
          <p:nvPr/>
        </p:nvSpPr>
        <p:spPr bwMode="auto">
          <a:xfrm>
            <a:off x="611188" y="6237288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32" name="AutoShape 33"/>
          <p:cNvSpPr>
            <a:spLocks noChangeArrowheads="1"/>
          </p:cNvSpPr>
          <p:nvPr/>
        </p:nvSpPr>
        <p:spPr bwMode="auto">
          <a:xfrm>
            <a:off x="8604250" y="6165850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33" name="AutoShape 34"/>
          <p:cNvSpPr>
            <a:spLocks noChangeArrowheads="1"/>
          </p:cNvSpPr>
          <p:nvPr/>
        </p:nvSpPr>
        <p:spPr bwMode="auto">
          <a:xfrm>
            <a:off x="5940425" y="6165850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34" name="AutoShape 35"/>
          <p:cNvSpPr>
            <a:spLocks noChangeArrowheads="1"/>
          </p:cNvSpPr>
          <p:nvPr/>
        </p:nvSpPr>
        <p:spPr bwMode="auto">
          <a:xfrm>
            <a:off x="3419475" y="260350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35" name="AutoShape 36"/>
          <p:cNvSpPr>
            <a:spLocks noChangeArrowheads="1"/>
          </p:cNvSpPr>
          <p:nvPr/>
        </p:nvSpPr>
        <p:spPr bwMode="auto">
          <a:xfrm>
            <a:off x="6011863" y="260350"/>
            <a:ext cx="215900" cy="215900"/>
          </a:xfrm>
          <a:custGeom>
            <a:avLst/>
            <a:gdLst>
              <a:gd name="T0" fmla="*/ 108550 w 21600"/>
              <a:gd name="T1" fmla="*/ 21860 h 21600"/>
              <a:gd name="T2" fmla="*/ 29266 w 21600"/>
              <a:gd name="T3" fmla="*/ 107950 h 21600"/>
              <a:gd name="T4" fmla="*/ 108550 w 21600"/>
              <a:gd name="T5" fmla="*/ 215900 h 21600"/>
              <a:gd name="T6" fmla="*/ 186634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286250"/>
            <a:ext cx="8075612" cy="18399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latin typeface="Calligraph" pitchFamily="2" charset="0"/>
              </a:rPr>
              <a:t>Материнская любовь вечна.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latin typeface="Calligraph" pitchFamily="2" charset="0"/>
              </a:rPr>
              <a:t>Ей не страшны ни время, ни расстояние, ни трудности, ни невзгоды!</a:t>
            </a:r>
          </a:p>
        </p:txBody>
      </p:sp>
      <p:pic>
        <p:nvPicPr>
          <p:cNvPr id="3076" name="Picture 4" descr="mom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28"/>
            <a:ext cx="28575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900113" y="908050"/>
            <a:ext cx="431800" cy="504825"/>
          </a:xfrm>
          <a:prstGeom prst="star5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7380288" y="6092825"/>
            <a:ext cx="431800" cy="504825"/>
          </a:xfrm>
          <a:prstGeom prst="star5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8101013" y="476250"/>
            <a:ext cx="431800" cy="504825"/>
          </a:xfrm>
          <a:prstGeom prst="star5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827088" y="4437063"/>
            <a:ext cx="431800" cy="504825"/>
          </a:xfrm>
          <a:prstGeom prst="star5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6516688" y="2924175"/>
            <a:ext cx="431800" cy="504825"/>
          </a:xfrm>
          <a:prstGeom prst="star5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0" y="857250"/>
            <a:ext cx="3778250" cy="5667375"/>
          </a:xfrm>
          <a:noFill/>
        </p:spPr>
        <p:txBody>
          <a:bodyPr lIns="90000" tIns="46800" rIns="90000" bIns="46800"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latin typeface="Calligraph" pitchFamily="2" charset="0"/>
              </a:rPr>
              <a:t>Вы никогда не постигните, насколько сильно мама Вас любит, пока в один прекрасный день не полезете на чердак и не найдете там все письма, которые вы ей когда-либо посылали, все свои детские рисунки.</a:t>
            </a:r>
          </a:p>
        </p:txBody>
      </p:sp>
      <p:pic>
        <p:nvPicPr>
          <p:cNvPr id="4103" name="Picture 7" descr="spec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643338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900113" y="908050"/>
            <a:ext cx="431800" cy="504825"/>
          </a:xfrm>
          <a:prstGeom prst="star5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8388350" y="4941888"/>
            <a:ext cx="431800" cy="504825"/>
          </a:xfrm>
          <a:prstGeom prst="star5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611188" y="5805488"/>
            <a:ext cx="431800" cy="504825"/>
          </a:xfrm>
          <a:prstGeom prst="star5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5003800" y="3789363"/>
            <a:ext cx="431800" cy="504825"/>
          </a:xfrm>
          <a:prstGeom prst="star5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5580063" y="620713"/>
            <a:ext cx="431800" cy="504825"/>
          </a:xfrm>
          <a:prstGeom prst="star5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7956550" y="2924175"/>
            <a:ext cx="431800" cy="504825"/>
          </a:xfrm>
          <a:prstGeom prst="star5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941888"/>
            <a:ext cx="8229600" cy="1112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chemeClr val="tx2"/>
                </a:solidFill>
                <a:latin typeface="Calligraph" pitchFamily="2" charset="0"/>
              </a:rPr>
              <a:t>Нет дружбы крепче, нет любви сильнее, чем то чувство, которое испытывает мать к своему ребенку.</a:t>
            </a:r>
          </a:p>
        </p:txBody>
      </p:sp>
      <p:pic>
        <p:nvPicPr>
          <p:cNvPr id="5124" name="Picture 4" descr="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33375"/>
            <a:ext cx="3074987" cy="4392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900113" y="908050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867400" y="4437063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11188" y="6021388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16913" y="5876925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6948488" y="404813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00563"/>
            <a:ext cx="8218488" cy="14017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Calligraph" pitchFamily="2" charset="0"/>
              </a:rPr>
              <a:t>Никакие слова не могут выразить все величие, красоту и героизм материнской любви.</a:t>
            </a:r>
          </a:p>
        </p:txBody>
      </p:sp>
      <p:pic>
        <p:nvPicPr>
          <p:cNvPr id="6148" name="Picture 4" descr="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76250"/>
            <a:ext cx="2857500" cy="3810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900113" y="9080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7164388" y="333375"/>
            <a:ext cx="431800" cy="504825"/>
          </a:xfrm>
          <a:prstGeom prst="star5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843213" y="4076700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8101013" y="2708275"/>
            <a:ext cx="431800" cy="504825"/>
          </a:xfrm>
          <a:prstGeom prst="star5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539750" y="5949950"/>
            <a:ext cx="431800" cy="504825"/>
          </a:xfrm>
          <a:prstGeom prst="star5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37063"/>
            <a:ext cx="8229600" cy="1689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Calligraph" pitchFamily="2" charset="0"/>
              </a:rPr>
              <a:t>Удивительное сочетание силы духа и воли к жизни, опыта и прозорливости, дерзких надежд и глубоких раздумий – вот что такое мать.</a:t>
            </a:r>
          </a:p>
        </p:txBody>
      </p:sp>
      <p:pic>
        <p:nvPicPr>
          <p:cNvPr id="7172" name="Picture 4" descr="thank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549275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755650" y="357346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987675" y="40481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8388350" y="58769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8172450" y="40481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724525" y="400526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1547813" y="56610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941888"/>
            <a:ext cx="8218487" cy="118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i="1" smtClean="0">
                <a:solidFill>
                  <a:schemeClr val="tx2"/>
                </a:solidFill>
                <a:latin typeface="Calligraph" pitchFamily="2" charset="0"/>
              </a:rPr>
              <a:t>Мама – это не та, на кого всегда можно опереться, а та, благодаря кому ты научишься твердо стоять на своих ногах.</a:t>
            </a:r>
          </a:p>
        </p:txBody>
      </p:sp>
      <p:pic>
        <p:nvPicPr>
          <p:cNvPr id="8196" name="Picture 4" descr="61s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04813"/>
            <a:ext cx="3294062" cy="439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908175" y="549275"/>
            <a:ext cx="431800" cy="504825"/>
          </a:xfrm>
          <a:prstGeom prst="star5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227763" y="6092825"/>
            <a:ext cx="431800" cy="504825"/>
          </a:xfrm>
          <a:prstGeom prst="star5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7092950" y="3644900"/>
            <a:ext cx="431800" cy="504825"/>
          </a:xfrm>
          <a:prstGeom prst="star5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843213" y="4581525"/>
            <a:ext cx="431800" cy="504825"/>
          </a:xfrm>
          <a:prstGeom prst="star5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8316913" y="260350"/>
            <a:ext cx="431800" cy="504825"/>
          </a:xfrm>
          <a:prstGeom prst="star5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323850" y="3141663"/>
            <a:ext cx="431800" cy="504825"/>
          </a:xfrm>
          <a:prstGeom prst="star5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437063"/>
            <a:ext cx="8218487" cy="1689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latin typeface="Calligraph" pitchFamily="2" charset="0"/>
              </a:rPr>
              <a:t>Для своей мамы ты никогда не станешь настолько тяжелым, чтобы нельзя было носить на руках.</a:t>
            </a:r>
          </a:p>
        </p:txBody>
      </p:sp>
      <p:pic>
        <p:nvPicPr>
          <p:cNvPr id="9221" name="Picture 5" descr="bore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69215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23850" y="3500438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051050" y="40481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8172450" y="5949950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6516688" y="4005263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1979613" y="587692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8243888" y="549275"/>
            <a:ext cx="431800" cy="5048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366</Words>
  <Application>Microsoft Office PowerPoint</Application>
  <PresentationFormat>Экран (4:3)</PresentationFormat>
  <Paragraphs>25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Материнская любовь подобна кругу, она не имеет ни начала, ни конца.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Материнская любовь подобна кругу, она не имеет ни начала, ни конца.</dc:title>
  <dc:creator>Kompik</dc:creator>
  <cp:lastModifiedBy>пользователь</cp:lastModifiedBy>
  <cp:revision>16</cp:revision>
  <dcterms:created xsi:type="dcterms:W3CDTF">2005-11-20T08:45:33Z</dcterms:created>
  <dcterms:modified xsi:type="dcterms:W3CDTF">2014-08-19T14:33:35Z</dcterms:modified>
</cp:coreProperties>
</file>