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60" r:id="rId2"/>
    <p:sldId id="259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4242B-3E37-4AFB-A0F1-FC9A14E9A24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721BE-72E5-4234-8B31-B834F43FEC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2E8C18-233A-44FC-843C-62359C567AB7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920E096-2D26-46CC-8DD6-EB8ED28985F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4070f9397a602d1e649dcdba9dc0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667811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1tvnet.ru/assets/images/news/vershinina/00/125252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17928"/>
            <a:ext cx="7572428" cy="567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8261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50800"/>
                <a:effectLst/>
              </a:rPr>
              <a:t>Пишит</a:t>
            </a:r>
            <a:r>
              <a:rPr lang="ru-RU" b="1" cap="none" spc="0" dirty="0" smtClean="0">
                <a:ln w="50800"/>
                <a:effectLst/>
              </a:rPr>
              <a:t> в газеты статьи и записки мама-писатель и журналистка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tumix.ru/common-1200x700/0/data/12070959.101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143932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951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Вкусной колбаски достала с витрины нам мама, она – продавец </a:t>
            </a:r>
            <a:r>
              <a:rPr lang="ru-RU" b="1" dirty="0" smtClean="0">
                <a:ln w="50800"/>
              </a:rPr>
              <a:t>магазина</a:t>
            </a:r>
            <a:r>
              <a:rPr lang="ru-RU" b="1" cap="none" spc="0" dirty="0" smtClean="0">
                <a:ln w="50800"/>
                <a:effectLst/>
              </a:rPr>
              <a:t>  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-854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4681"/>
            <a:ext cx="4929222" cy="5698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4224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Плюшки и булочки кушать спешите. Их приготовила мама - кондитер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fwcdn.pl/ph/15/11/101511/302237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8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216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Наша мама отправляется в полет,</a:t>
            </a:r>
          </a:p>
          <a:p>
            <a:pPr algn="ctr"/>
            <a:r>
              <a:rPr lang="ru-RU" b="1" cap="none" spc="0" dirty="0" smtClean="0">
                <a:ln w="50800"/>
                <a:effectLst/>
              </a:rPr>
              <a:t> потому что наша мама называется пилот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СС ГИБДД-2012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4310066" cy="600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214290"/>
            <a:ext cx="52132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Вот у Коли, например, мама - милиционер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gstock-Young-female-architect-working-79388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428868"/>
            <a:ext cx="6143636" cy="4095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639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4" y="785794"/>
            <a:ext cx="3018236" cy="4024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00430" y="1357298"/>
            <a:ext cx="48990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А у Толи и Веры – обе мамы - инженеры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_upload_iblock_061_0619ba6ce19dc56abd4e51410b75f9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"/>
            <a:ext cx="857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4572008"/>
            <a:ext cx="78598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accent5">
                    <a:lumMod val="75000"/>
                  </a:schemeClr>
                </a:solidFill>
                <a:effectLst/>
              </a:rPr>
              <a:t>Мамы разные нужны!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accent5">
                    <a:lumMod val="75000"/>
                  </a:schemeClr>
                </a:solidFill>
              </a:rPr>
              <a:t>Мамы всякие важны!</a:t>
            </a:r>
            <a:endParaRPr lang="ru-RU" sz="5400" b="1" cap="none" spc="0" dirty="0">
              <a:ln w="50800"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6" y="1357298"/>
            <a:ext cx="902227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357166"/>
            <a:ext cx="5501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</a:rPr>
              <a:t>Наши мамочки</a:t>
            </a:r>
            <a:endParaRPr lang="ru-RU" sz="54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g3GuU1FR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2540000" cy="452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28604"/>
            <a:ext cx="3429773" cy="6094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20171026_175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071810"/>
            <a:ext cx="6476981" cy="3643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sIxyD_Hr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57166"/>
            <a:ext cx="2540000" cy="25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" y="214290"/>
            <a:ext cx="9140991" cy="638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928670"/>
            <a:ext cx="40842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Мама</a:t>
            </a:r>
            <a:endParaRPr lang="ru-RU" sz="96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ohley-FB-2.18.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5241" cy="394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atermarked-Depositphotos_35648717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667000"/>
            <a:ext cx="58674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-543-3b (700x498, 179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429552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3423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effectLst/>
              </a:rPr>
              <a:t>Теплые вещи быстро и тихо шьет для детишек </a:t>
            </a:r>
            <a:r>
              <a:rPr lang="ru-RU" sz="2000" b="1" cap="none" spc="0" dirty="0" err="1" smtClean="0">
                <a:ln w="50800"/>
                <a:effectLst/>
              </a:rPr>
              <a:t>мама-портиха</a:t>
            </a:r>
            <a:endParaRPr lang="ru-RU" sz="2000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innougr.ru/upload/resize_cache/iblock/1fb/565_600_1/1fb75bbb8ad2497736fc6741541ca75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430959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5937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Доит корову с утра спозаранку в чистом загоне мама-доярка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оматолог с пациентом в кабин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51087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81435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</a:rPr>
              <a:t>Зубки больные без всяких уколов вылечит мама – врач-стоматолог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msk.ru/userpic/news/2010/May/05/74453_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72494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539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В  детском саду много занятий. Мама там няня и воспитатель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endflowers.ua/images/content/geo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929486" cy="56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441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</a:rPr>
              <a:t>В школе не меньше занятий смотрите. Ставит оценки мама - учитель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lbe Blu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786478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80361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Из </a:t>
            </a:r>
            <a:r>
              <a:rPr lang="ru-RU" b="1" cap="none" spc="0" dirty="0" err="1" smtClean="0">
                <a:ln w="50800"/>
                <a:effectLst/>
              </a:rPr>
              <a:t>корешочка</a:t>
            </a:r>
            <a:r>
              <a:rPr lang="ru-RU" b="1" cap="none" spc="0" dirty="0" smtClean="0">
                <a:ln w="50800"/>
                <a:effectLst/>
              </a:rPr>
              <a:t> растить не устанет чудо-растение мама - ботаник</a:t>
            </a:r>
            <a:endParaRPr lang="ru-RU" b="1" cap="none" spc="0" dirty="0">
              <a:ln w="50800"/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138</TotalTime>
  <Words>134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olesy</dc:creator>
  <cp:lastModifiedBy>olesy</cp:lastModifiedBy>
  <cp:revision>29</cp:revision>
  <dcterms:created xsi:type="dcterms:W3CDTF">2017-11-21T19:14:38Z</dcterms:created>
  <dcterms:modified xsi:type="dcterms:W3CDTF">2017-11-21T21:33:24Z</dcterms:modified>
</cp:coreProperties>
</file>