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3568" y="3359051"/>
            <a:ext cx="3546462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Verdana"/>
              </a:rPr>
            </a:b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</a:b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6925" y="188640"/>
            <a:ext cx="475252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Verdana"/>
              </a:rPr>
            </a:br>
            <a:r>
              <a:rPr lang="ru-RU" sz="1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Verdana"/>
              </a:rPr>
            </a:br>
            <a:endParaRPr lang="ru-RU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148216"/>
            <a:ext cx="7608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ook Antiqua" pitchFamily="18" charset="0"/>
              </a:rPr>
              <a:t>Презентация на тему: «Вредное –полезное».</a:t>
            </a:r>
            <a:endParaRPr lang="ru-RU" sz="28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1503" y="5803523"/>
            <a:ext cx="33057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Выполнила: воспитатель</a:t>
            </a:r>
          </a:p>
          <a:p>
            <a:r>
              <a:rPr lang="ru-RU" dirty="0" smtClean="0"/>
              <a:t>Малета Юлия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6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2750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Verdana"/>
              </a:rPr>
              <a:t/>
            </a:r>
            <a:br>
              <a:rPr lang="ru-RU" sz="1000" dirty="0">
                <a:solidFill>
                  <a:srgbClr val="000000"/>
                </a:solidFill>
                <a:latin typeface="Verdana"/>
              </a:rPr>
            </a:br>
            <a:endParaRPr lang="ru-RU" sz="1000" dirty="0"/>
          </a:p>
        </p:txBody>
      </p:sp>
      <p:pic>
        <p:nvPicPr>
          <p:cNvPr id="1026" name="Picture 2" descr="http://900igr.net/up/datas/215631/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1332"/>
            <a:ext cx="8767828" cy="657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414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book-of-recipes.info/wp-content/uploads/05/10/2019/kislomolochnye_produkty__antitselliulitnaia_sistema_pitaniia_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725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356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4.infourok.ru/uploads/ex/070d/0018981c-baffb427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92909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53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736x/c6/ed/9f/c6ed9fbf1a76a619fe88b2774aaa0af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118" y="260648"/>
            <a:ext cx="6218312" cy="621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264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loud.prezentacii.org/19/01/119364/images/screen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385448" cy="628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46773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</TotalTime>
  <Words>15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ASUS-PC</cp:lastModifiedBy>
  <cp:revision>4</cp:revision>
  <dcterms:modified xsi:type="dcterms:W3CDTF">2020-02-20T15:50:56Z</dcterms:modified>
</cp:coreProperties>
</file>