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6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5616624" cy="204608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http://www.gnomik2.ru/wp-content/uploads/2015/06/fon-priroda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6515"/>
            <a:ext cx="9468544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35696" y="2636912"/>
            <a:ext cx="187220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728537" y="1484784"/>
            <a:ext cx="3362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«Насекомые»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623065"/>
            <a:ext cx="4769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Малета Юлия Александровна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0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Насекомые — класс беспозвоночных членистоногих животных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56104" cy="641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Мух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Познавательную активность малышей нужно постоянно подпитывать, предлагая им для изучения все новые &quot;открытия&quot;, нужно использовать их неподдельный интерес к окружающему миру, рассказывая обо всем, что их увлекло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3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34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Пчел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80920" cy="624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0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5733256"/>
            <a:ext cx="6995120" cy="302757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581128"/>
            <a:ext cx="6203032" cy="1025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Зеленая стрекоз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818176" cy="644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0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Божья коров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6552728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04248" y="1196752"/>
            <a:ext cx="21366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prstClr val="black"/>
                </a:solidFill>
              </a:rPr>
              <a:t>Кто это?</a:t>
            </a:r>
            <a:endParaRPr lang="ru-RU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0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Гусеница - картинки и фото для детей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4" y="476672"/>
            <a:ext cx="8820150" cy="573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9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Ярко синяя бабочк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722"/>
            <a:ext cx="8592889" cy="658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51073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65</TotalTime>
  <Words>9</Words>
  <Application>Microsoft Office PowerPoint</Application>
  <PresentationFormat>Экран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Паркет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ASUS-PC</dc:creator>
  <cp:lastModifiedBy>ASUS-PC</cp:lastModifiedBy>
  <cp:revision>8</cp:revision>
  <dcterms:created xsi:type="dcterms:W3CDTF">2018-09-16T09:37:20Z</dcterms:created>
  <dcterms:modified xsi:type="dcterms:W3CDTF">2020-02-20T16:17:16Z</dcterms:modified>
</cp:coreProperties>
</file>