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63" r:id="rId4"/>
    <p:sldId id="266" r:id="rId5"/>
    <p:sldId id="264" r:id="rId6"/>
    <p:sldId id="257" r:id="rId7"/>
    <p:sldId id="258" r:id="rId8"/>
    <p:sldId id="259" r:id="rId9"/>
    <p:sldId id="260" r:id="rId10"/>
    <p:sldId id="261" r:id="rId11"/>
    <p:sldId id="262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69557"/>
            <a:ext cx="7766936" cy="3581279"/>
          </a:xfrm>
        </p:spPr>
        <p:txBody>
          <a:bodyPr/>
          <a:lstStyle/>
          <a:p>
            <a:pPr algn="ctr"/>
            <a:r>
              <a:rPr lang="ru-RU" sz="4800" dirty="0" smtClean="0"/>
              <a:t>Основные принципы работы по </a:t>
            </a:r>
            <a:r>
              <a:rPr lang="ru-RU" sz="4800" dirty="0" err="1" smtClean="0"/>
              <a:t>здоровьесбережению</a:t>
            </a:r>
            <a:r>
              <a:rPr lang="ru-RU" sz="4800" dirty="0" smtClean="0"/>
              <a:t> детей дошкольного возраста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/>
                </a:solidFill>
              </a:rPr>
              <a:t>Виды инновационных </a:t>
            </a:r>
            <a:r>
              <a:rPr lang="ru-RU" dirty="0" err="1" smtClean="0">
                <a:solidFill>
                  <a:schemeClr val="accent2"/>
                </a:solidFill>
              </a:rPr>
              <a:t>здоровьесберегающих</a:t>
            </a:r>
            <a:r>
              <a:rPr lang="ru-RU" dirty="0" smtClean="0">
                <a:solidFill>
                  <a:schemeClr val="accent2"/>
                </a:solidFill>
              </a:rPr>
              <a:t> технологий и методы их применения.</a:t>
            </a:r>
          </a:p>
          <a:p>
            <a:r>
              <a:rPr lang="ru-RU" dirty="0" smtClean="0"/>
              <a:t>Воспитатель Лях Е.И.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обучения здоровому образу жизни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Физкультурное занятие</a:t>
            </a:r>
          </a:p>
          <a:p>
            <a:r>
              <a:rPr lang="ru-RU" b="1" dirty="0" smtClean="0"/>
              <a:t>Проблемно-игровые</a:t>
            </a:r>
            <a:r>
              <a:rPr lang="ru-RU" dirty="0" smtClean="0"/>
              <a:t>(</a:t>
            </a:r>
            <a:r>
              <a:rPr lang="ru-RU" dirty="0" err="1" smtClean="0"/>
              <a:t>игротреннинги</a:t>
            </a:r>
            <a:r>
              <a:rPr lang="ru-RU" dirty="0" smtClean="0"/>
              <a:t> и </a:t>
            </a:r>
            <a:r>
              <a:rPr lang="ru-RU" dirty="0" err="1" smtClean="0"/>
              <a:t>игротерапия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Коммуникативные игры- </a:t>
            </a:r>
            <a:r>
              <a:rPr lang="ru-RU" dirty="0" smtClean="0"/>
              <a:t>в них входят беседы, этюды и игры разной степени подвижности, занятия рисованием, лепкой и др.</a:t>
            </a:r>
          </a:p>
          <a:p>
            <a:r>
              <a:rPr lang="ru-RU" b="1" dirty="0" smtClean="0"/>
              <a:t>Занятия из серии «Здоровье</a:t>
            </a:r>
            <a:r>
              <a:rPr lang="ru-RU" dirty="0" smtClean="0"/>
              <a:t>» </a:t>
            </a:r>
          </a:p>
          <a:p>
            <a:r>
              <a:rPr lang="ru-RU" b="1" dirty="0" smtClean="0"/>
              <a:t>Самомассаж</a:t>
            </a:r>
            <a:r>
              <a:rPr lang="ru-RU" dirty="0" smtClean="0"/>
              <a:t>- необходимо объяснить ребенку серьёзность процедуры и дать детям элементарные знания о том, как не нанести вред своему организму</a:t>
            </a:r>
          </a:p>
          <a:p>
            <a:r>
              <a:rPr lang="ru-RU" b="1" dirty="0" smtClean="0"/>
              <a:t>Точечный самомассаж</a:t>
            </a:r>
            <a:r>
              <a:rPr lang="ru-RU" dirty="0" smtClean="0"/>
              <a:t>-проводится в преддверии эпидемий</a:t>
            </a:r>
          </a:p>
          <a:p>
            <a:r>
              <a:rPr lang="ru-RU" b="1" dirty="0" smtClean="0"/>
              <a:t>Биологическая обратная связь (БОС</a:t>
            </a:r>
            <a:r>
              <a:rPr lang="ru-RU" dirty="0" smtClean="0"/>
              <a:t>)-необходимы соблюдение правил работы за компьютером. Рекомендуется специальная методика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01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6205"/>
          </a:xfrm>
        </p:spPr>
        <p:txBody>
          <a:bodyPr/>
          <a:lstStyle/>
          <a:p>
            <a:r>
              <a:rPr lang="ru-RU" dirty="0" smtClean="0"/>
              <a:t>Коррекционные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Арттерапия</a:t>
            </a:r>
            <a:endParaRPr lang="ru-RU" dirty="0" smtClean="0"/>
          </a:p>
          <a:p>
            <a:r>
              <a:rPr lang="ru-RU" dirty="0" smtClean="0"/>
              <a:t>Технологии музыкального воздействия</a:t>
            </a:r>
          </a:p>
          <a:p>
            <a:r>
              <a:rPr lang="ru-RU" dirty="0" err="1" smtClean="0"/>
              <a:t>Сказкотерапия</a:t>
            </a:r>
            <a:endParaRPr lang="ru-RU" dirty="0" smtClean="0"/>
          </a:p>
          <a:p>
            <a:r>
              <a:rPr lang="ru-RU" dirty="0" smtClean="0"/>
              <a:t>Технологии воздействия цветом</a:t>
            </a:r>
          </a:p>
          <a:p>
            <a:r>
              <a:rPr lang="ru-RU" dirty="0" smtClean="0"/>
              <a:t>Технологии коррекции поведения-проводятся по специальным методикам ив малых группах по 6-8 детей, дети с разными проблемами занимаются в одной группе.</a:t>
            </a:r>
          </a:p>
          <a:p>
            <a:r>
              <a:rPr lang="ru-RU" dirty="0" err="1" smtClean="0"/>
              <a:t>Психогимнастика</a:t>
            </a:r>
            <a:r>
              <a:rPr lang="ru-RU" dirty="0" smtClean="0"/>
              <a:t>- по специальной методике</a:t>
            </a:r>
          </a:p>
          <a:p>
            <a:r>
              <a:rPr lang="ru-RU" dirty="0" smtClean="0"/>
              <a:t>Фонетическая ритмика- детям с проблемами слуха, цель-фонетическая грамотная речь без движений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27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fs00.infourok.ru/images/doc/304/303205/img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41" y="280087"/>
            <a:ext cx="8954530" cy="608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7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900igr.net/up/datas/176845/00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56" y="280086"/>
            <a:ext cx="8804445" cy="59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94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1880" y="0"/>
            <a:ext cx="6614985" cy="88968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847" y="1021493"/>
            <a:ext cx="8596668" cy="54122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ds03.infourok.ru/uploads/ex/0604/00062083-d619f133/img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47" y="115330"/>
            <a:ext cx="8596668" cy="599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https://ds04.infourok.ru/uploads/ex/00b7/000298c6-b0a656df/hello_html_3f512db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18" y="398757"/>
            <a:ext cx="9203428" cy="590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88540" y="782594"/>
            <a:ext cx="3632887" cy="6075405"/>
          </a:xfrm>
        </p:spPr>
        <p:txBody>
          <a:bodyPr>
            <a:normAutofit/>
          </a:bodyPr>
          <a:lstStyle/>
          <a:p>
            <a:pPr algn="r"/>
            <a:r>
              <a:rPr lang="ru-RU" sz="800" dirty="0" smtClean="0"/>
              <a:t>а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559622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ds02.infourok.ru/uploads/ex/0b20/000402bf-be45bfa5/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92" y="527222"/>
            <a:ext cx="8946292" cy="551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30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553730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2400" i="1" dirty="0" err="1"/>
              <a:t>Здоровьесберегающие</a:t>
            </a:r>
            <a:r>
              <a:rPr lang="ru-RU" sz="2400" i="1" dirty="0"/>
              <a:t> технологии в дошкольном образовании технологии, направленные на решение приоритетной задачи современного дошкольного образования – задачи сохранения, поддержания и обогащения здоровья субъектов педагогического процесса в детском саду: детей, педагогов и родителей.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245707"/>
            <a:ext cx="8596668" cy="3113903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79" y="3245706"/>
            <a:ext cx="3371078" cy="33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7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34456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Здоровье сберегающий </a:t>
            </a:r>
            <a:r>
              <a:rPr lang="ru-RU" sz="2400" b="1" dirty="0"/>
              <a:t>педагогический процесс ДОУ</a:t>
            </a:r>
            <a:r>
              <a:rPr lang="ru-RU" sz="2400" dirty="0"/>
              <a:t> - в широком смысле слова - процесс воспитания и развития детей дошкольного возраста в режиме </a:t>
            </a:r>
            <a:r>
              <a:rPr lang="ru-RU" sz="2400" dirty="0" smtClean="0"/>
              <a:t>здоровье сбережения </a:t>
            </a:r>
            <a:r>
              <a:rPr lang="ru-RU" sz="2400" dirty="0"/>
              <a:t>и </a:t>
            </a:r>
            <a:r>
              <a:rPr lang="ru-RU" sz="2400" dirty="0" smtClean="0"/>
              <a:t>здоровье обогащения; </a:t>
            </a:r>
            <a:r>
              <a:rPr lang="ru-RU" sz="2400" dirty="0"/>
              <a:t>процесс, направленный на обеспечение физического, психического и социального благополучия ребенка. </a:t>
            </a:r>
            <a:r>
              <a:rPr lang="ru-RU" sz="2400" dirty="0" smtClean="0"/>
              <a:t>Здоровье сбережение </a:t>
            </a:r>
            <a:r>
              <a:rPr lang="ru-RU" sz="2400" dirty="0"/>
              <a:t>и </a:t>
            </a:r>
            <a:r>
              <a:rPr lang="ru-RU" sz="2400" dirty="0" smtClean="0"/>
              <a:t>здоровье обогащение </a:t>
            </a:r>
            <a:r>
              <a:rPr lang="ru-RU" sz="2400" dirty="0"/>
              <a:t>- важнейшие условия организации образовательной деятельности в ДОУ.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053016"/>
            <a:ext cx="8596668" cy="1988346"/>
          </a:xfrm>
        </p:spPr>
        <p:txBody>
          <a:bodyPr>
            <a:normAutofit/>
          </a:bodyPr>
          <a:lstStyle/>
          <a:p>
            <a:r>
              <a:rPr lang="ru-RU" sz="2000" dirty="0"/>
              <a:t>В более узком смысле слова - это специально организованное, развивающееся во времени и в рамках определенной образовательной системы </a:t>
            </a:r>
            <a:r>
              <a:rPr lang="ru-RU" sz="2000" b="1" dirty="0"/>
              <a:t>взаимодействие детей и педагогов</a:t>
            </a:r>
            <a:r>
              <a:rPr lang="ru-RU" sz="2000" dirty="0"/>
              <a:t>, направленное на достижение целей </a:t>
            </a:r>
            <a:r>
              <a:rPr lang="ru-RU" sz="2000" dirty="0" smtClean="0"/>
              <a:t>здоровье сбережения </a:t>
            </a:r>
            <a:r>
              <a:rPr lang="ru-RU" sz="2000" dirty="0"/>
              <a:t>и </a:t>
            </a:r>
            <a:r>
              <a:rPr lang="ru-RU" sz="2000" dirty="0" smtClean="0"/>
              <a:t>здоровье обогащения </a:t>
            </a:r>
            <a:r>
              <a:rPr lang="ru-RU" sz="2000" dirty="0"/>
              <a:t>в ходе образовательной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412740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313" y="90616"/>
            <a:ext cx="8596668" cy="906162"/>
          </a:xfrm>
        </p:spPr>
        <p:txBody>
          <a:bodyPr>
            <a:normAutofit fontScale="90000"/>
          </a:bodyPr>
          <a:lstStyle/>
          <a:p>
            <a:pPr fontAlgn="t"/>
            <a:r>
              <a:rPr lang="ru-RU" b="1" dirty="0"/>
              <a:t> </a:t>
            </a:r>
            <a:r>
              <a:rPr lang="ru-RU" sz="1800" b="1" dirty="0"/>
              <a:t>Виды </a:t>
            </a:r>
            <a:r>
              <a:rPr lang="ru-RU" sz="1800" b="1" dirty="0" smtClean="0"/>
              <a:t>здоровье сберегающих </a:t>
            </a:r>
            <a:r>
              <a:rPr lang="ru-RU" sz="1800" b="1" dirty="0" smtClean="0"/>
              <a:t>педагогических технологий</a:t>
            </a:r>
            <a:br>
              <a:rPr lang="ru-RU" sz="1800" b="1" dirty="0" smtClean="0"/>
            </a:br>
            <a:r>
              <a:rPr lang="ru-RU" sz="1800" b="1" dirty="0" smtClean="0"/>
              <a:t>технологии сохранения и стимулирования здоровья</a:t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      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время проведения        особенности проведения   ответственный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685483"/>
              </p:ext>
            </p:extLst>
          </p:nvPr>
        </p:nvGraphicFramePr>
        <p:xfrm>
          <a:off x="677863" y="1944129"/>
          <a:ext cx="8416710" cy="4737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7963"/>
                <a:gridCol w="2363882"/>
                <a:gridCol w="2504461"/>
                <a:gridCol w="1820404"/>
              </a:tblGrid>
              <a:tr h="45225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Подвижные и спортивные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Динамические паузы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Гимнастика пальчиковая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Гимнастика для глаз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Гимнастика бодрящая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Как часть физкультурного занятия, на прогулке, в групповой комнате - малой со средней степенью подвижности. Ежедневно для всех возрастных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 время занятий 2-5мин. По мере утомляемости детей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младшего возраста индивидуально либо с подгруппой ежедневно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Ежедневно по3-5мин.в любое свободное время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Ежедневно после дневного сна, 5-10мин.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Игры подбираются 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соответствии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 возрастом ребенка, местом и временем ее проведения. В ДОУ используем лишь элементы спортивных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игр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Рекомендуется для всех детей в качестве профилактики утомления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Рекомендуется всем детям, особенно с речевыми проблемами(проводится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 любой удобный отрезок времени)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Рекомендуется использовать наглядный материал, показ педагога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Форма проведения различна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Воспитатели, руководитель физического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воспитания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Воспитатели, логопед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 педагоги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воспитатели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575" marR="28575" marT="28575" marB="2857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193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сохранения и стимулирования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Ритмопласика</a:t>
            </a:r>
            <a:r>
              <a:rPr lang="ru-RU" dirty="0" smtClean="0"/>
              <a:t> -через 30мин.после приема пищи,2раза в неделю проводит </a:t>
            </a:r>
            <a:r>
              <a:rPr lang="ru-RU" dirty="0" err="1" smtClean="0"/>
              <a:t>муз.руководитель</a:t>
            </a:r>
            <a:r>
              <a:rPr lang="ru-RU" dirty="0" smtClean="0"/>
              <a:t>, педагог или руководитель </a:t>
            </a:r>
            <a:r>
              <a:rPr lang="ru-RU" dirty="0" err="1" smtClean="0"/>
              <a:t>физ.воспитания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Технологии эстетической направленности- </a:t>
            </a:r>
            <a:r>
              <a:rPr lang="ru-RU" dirty="0" smtClean="0"/>
              <a:t>реализуются на занятиях художественно-эстетического цикла, оформлении помещений к праздникам.</a:t>
            </a:r>
          </a:p>
          <a:p>
            <a:r>
              <a:rPr lang="ru-RU" b="1" dirty="0" smtClean="0"/>
              <a:t>Гимнастика дыхательная</a:t>
            </a:r>
            <a:r>
              <a:rPr lang="ru-RU" dirty="0" smtClean="0"/>
              <a:t>-в различных формах физкультурно-оздоровительной работы</a:t>
            </a:r>
          </a:p>
          <a:p>
            <a:r>
              <a:rPr lang="ru-RU" b="1" dirty="0" smtClean="0"/>
              <a:t>Гимнастика корригирующая</a:t>
            </a:r>
            <a:r>
              <a:rPr lang="ru-RU" dirty="0" smtClean="0"/>
              <a:t>-в различных формах физкультурно-оздоровительной работы</a:t>
            </a:r>
          </a:p>
          <a:p>
            <a:r>
              <a:rPr lang="ru-RU" b="1" dirty="0" smtClean="0"/>
              <a:t>Гимнастика ортопедическая</a:t>
            </a:r>
            <a:r>
              <a:rPr lang="ru-RU" dirty="0" smtClean="0"/>
              <a:t>-рекомендуется детям с плоскостопием и в качестве профилактики болезней опорного свода стопы.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957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572</TotalTime>
  <Words>349</Words>
  <Application>Microsoft Office PowerPoint</Application>
  <PresentationFormat>Широкоэкранный</PresentationFormat>
  <Paragraphs>82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Основные принципы работы по здоровьесбережению детей дошкольного возраста </vt:lpstr>
      <vt:lpstr>Презентация PowerPoint</vt:lpstr>
      <vt:lpstr>Презентация PowerPoint</vt:lpstr>
      <vt:lpstr>а</vt:lpstr>
      <vt:lpstr>Презентация PowerPoint</vt:lpstr>
      <vt:lpstr>Здоровьесберегающие технологии в дошкольном образовании технологии, направленные на решение приоритетной задачи современного дошкольного образования – задачи сохранения, поддержания и обогащения здоровья субъектов педагогического процесса в детском саду: детей, педагогов и родителей. </vt:lpstr>
      <vt:lpstr>Здоровье сберегающий педагогический процесс ДОУ - в широком смысле слова - процесс воспитания и развития детей дошкольного возраста в режиме здоровье сбережения и здоровье обогащения; процесс, направленный на обеспечение физического, психического и социального благополучия ребенка. Здоровье сбережение и здоровье обогащение - важнейшие условия организации образовательной деятельности в ДОУ. </vt:lpstr>
      <vt:lpstr> Виды здоровье сберегающих педагогических технологий технологии сохранения и стимулирования здоровья                            время проведения        особенности проведения   ответственный </vt:lpstr>
      <vt:lpstr>Технологии сохранения и стимулирования здоровья</vt:lpstr>
      <vt:lpstr>Технологии обучения здоровому образу жизни</vt:lpstr>
      <vt:lpstr>Коррекционные технологии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принципы работы по здоровьесбережению детей дошкольного возраста</dc:title>
  <dc:creator>RePack by Diakov</dc:creator>
  <cp:lastModifiedBy>RePack by Diakov</cp:lastModifiedBy>
  <cp:revision>22</cp:revision>
  <dcterms:created xsi:type="dcterms:W3CDTF">2018-01-09T16:36:22Z</dcterms:created>
  <dcterms:modified xsi:type="dcterms:W3CDTF">2018-01-10T19:26:43Z</dcterms:modified>
</cp:coreProperties>
</file>