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2" r:id="rId3"/>
    <p:sldId id="261" r:id="rId4"/>
    <p:sldId id="258" r:id="rId5"/>
    <p:sldId id="260" r:id="rId6"/>
    <p:sldId id="265" r:id="rId7"/>
    <p:sldId id="266" r:id="rId8"/>
    <p:sldId id="263" r:id="rId9"/>
    <p:sldId id="264" r:id="rId10"/>
    <p:sldId id="292" r:id="rId11"/>
    <p:sldId id="298" r:id="rId12"/>
    <p:sldId id="300" r:id="rId13"/>
    <p:sldId id="301" r:id="rId14"/>
    <p:sldId id="267" r:id="rId15"/>
    <p:sldId id="268" r:id="rId16"/>
    <p:sldId id="269" r:id="rId17"/>
    <p:sldId id="270" r:id="rId18"/>
    <p:sldId id="271" r:id="rId19"/>
    <p:sldId id="293" r:id="rId20"/>
    <p:sldId id="272" r:id="rId21"/>
    <p:sldId id="273" r:id="rId22"/>
    <p:sldId id="274" r:id="rId23"/>
    <p:sldId id="275" r:id="rId24"/>
    <p:sldId id="276" r:id="rId25"/>
    <p:sldId id="277" r:id="rId26"/>
    <p:sldId id="280" r:id="rId27"/>
    <p:sldId id="278" r:id="rId28"/>
    <p:sldId id="279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5" r:id="rId40"/>
    <p:sldId id="296" r:id="rId41"/>
    <p:sldId id="297" r:id="rId42"/>
    <p:sldId id="291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677A3-6A81-4CA6-84DF-5D4AEBF27C46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5779-AD3A-49A3-9E09-BA65AEDB4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320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677A3-6A81-4CA6-84DF-5D4AEBF27C46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5779-AD3A-49A3-9E09-BA65AEDB4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288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677A3-6A81-4CA6-84DF-5D4AEBF27C46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5779-AD3A-49A3-9E09-BA65AEDB4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860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677A3-6A81-4CA6-84DF-5D4AEBF27C46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5779-AD3A-49A3-9E09-BA65AEDB4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006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677A3-6A81-4CA6-84DF-5D4AEBF27C46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5779-AD3A-49A3-9E09-BA65AEDB4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1560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677A3-6A81-4CA6-84DF-5D4AEBF27C46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5779-AD3A-49A3-9E09-BA65AEDB4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378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677A3-6A81-4CA6-84DF-5D4AEBF27C46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5779-AD3A-49A3-9E09-BA65AEDB4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042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677A3-6A81-4CA6-84DF-5D4AEBF27C46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5779-AD3A-49A3-9E09-BA65AEDB4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2550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677A3-6A81-4CA6-84DF-5D4AEBF27C46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5779-AD3A-49A3-9E09-BA65AEDB4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41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677A3-6A81-4CA6-84DF-5D4AEBF27C46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5779-AD3A-49A3-9E09-BA65AEDB4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1475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677A3-6A81-4CA6-84DF-5D4AEBF27C46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55779-AD3A-49A3-9E09-BA65AEDB4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846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677A3-6A81-4CA6-84DF-5D4AEBF27C46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55779-AD3A-49A3-9E09-BA65AEDB42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18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microsoft.com/office/2007/relationships/hdphoto" Target="../media/hdphoto4.wdp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8.wdp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3" Type="http://schemas.microsoft.com/office/2007/relationships/hdphoto" Target="../media/hdphoto1.wdp"/><Relationship Id="rId7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8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1.wdp"/><Relationship Id="rId7" Type="http://schemas.microsoft.com/office/2007/relationships/hdphoto" Target="../media/hdphoto2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microsoft.com/office/2007/relationships/hdphoto" Target="../media/hdphoto20.wdp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2.wdp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3.wdp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4.wdp"/><Relationship Id="rId4" Type="http://schemas.openxmlformats.org/officeDocument/2006/relationships/image" Target="../media/image63.jpe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8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5.wdp"/><Relationship Id="rId4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hyperlink" Target="https://www.youtube.com/watch?v=oSYoj4b44lM" TargetMode="External"/><Relationship Id="rId4" Type="http://schemas.openxmlformats.org/officeDocument/2006/relationships/hyperlink" Target="https://yandex.ru/video/search?text=%D1%80%D0%BE%D0%BB%D0%B8%D0%BA%20%D0%B0%D1%82%D0%B5%D0%BB%D1%8C%D0%B5%20%D0%BB%D0%B5%D0%B4%D0%B8%20%D0%91%D0%B0%D0%B3%20%D1%88%D1%8C%D0%B5%D0%BC%20%D0%BE%D0%B4%D0%B5%D0%B6%D0%B4%D1%83%20%D0%B4%D0%BB%D1%8F%20%D0%B1%D0%B0%D1%80%D0%B1%D0%B8&amp;path=wizard&amp;parent-reqid=1573804789106222-54134810180897377400125-vla1-3040&amp;noreask=1&amp;filmId=18393724920841318675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1.wdp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11" Type="http://schemas.openxmlformats.org/officeDocument/2006/relationships/image" Target="../media/image15.jpeg"/><Relationship Id="rId5" Type="http://schemas.openxmlformats.org/officeDocument/2006/relationships/image" Target="../media/image12.png"/><Relationship Id="rId10" Type="http://schemas.microsoft.com/office/2007/relationships/hdphoto" Target="../media/hdphoto12.wdp"/><Relationship Id="rId4" Type="http://schemas.openxmlformats.org/officeDocument/2006/relationships/image" Target="../media/image11.jpeg"/><Relationship Id="rId9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hyperlink" Target="https://www.youtube.com/watch?v=oSYoj4b44lM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5.png"/><Relationship Id="rId4" Type="http://schemas.openxmlformats.org/officeDocument/2006/relationships/hyperlink" Target="https://www.youtube.com/watch?time_continue=2&amp;v=FC95fNLWXmY&amp;feature=emb_logo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3.wdp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.wdp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11" Type="http://schemas.microsoft.com/office/2007/relationships/hdphoto" Target="../media/hdphoto16.wdp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microsoft.com/office/2007/relationships/hdphoto" Target="../media/hdphoto15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microsoft.com/office/2007/relationships/hdphoto" Target="../media/hdphoto17.wdp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https://avatars.mds.yandex.net/get-pdb/875592/64ab8d69-2ad8-4acf-a973-2d2ab356298f/s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5" b="15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s://www.eradetstva.ru/products_pictures/big/Fartuk_dlya_truda_s_prozrachnym_karmanom_Oniks_12_36-30671-00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167" y="1800887"/>
            <a:ext cx="2232248" cy="265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188640"/>
            <a:ext cx="8496944" cy="1835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Исследовательский проект</a:t>
            </a:r>
            <a:endParaRPr lang="ru-RU" sz="28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«Какую ткань мне лучше взять,</a:t>
            </a:r>
            <a:endParaRPr lang="ru-RU" sz="2800" dirty="0">
              <a:solidFill>
                <a:srgbClr val="7030A0"/>
              </a:solidFill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7030A0"/>
                </a:solidFill>
                <a:latin typeface="Times New Roman"/>
                <a:ea typeface="Calibri"/>
                <a:cs typeface="Times New Roman"/>
              </a:rPr>
              <a:t>чтоб фартук правильный создать?»</a:t>
            </a:r>
            <a:endParaRPr lang="ru-RU" sz="2800" dirty="0">
              <a:solidFill>
                <a:srgbClr val="7030A0"/>
              </a:solidFill>
              <a:ea typeface="Calibri"/>
              <a:cs typeface="Times New Roman"/>
            </a:endParaRPr>
          </a:p>
        </p:txBody>
      </p:sp>
      <p:pic>
        <p:nvPicPr>
          <p:cNvPr id="13" name="Picture 8" descr="https://img2.freepng.ru/20180701/wic/kisspng-laboratory-flasks-beaker-mixture-clip-art-5b38dc425f32d2.024255471530453058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889" r="1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793144"/>
            <a:ext cx="1815364" cy="145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s://steemitimages.com/DQmWrMd9EGpX2Ztuk2zsjJYPu5GwZQVaXzD5s2rN25kFL7a/machin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793144"/>
            <a:ext cx="2225850" cy="185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ae01.alicdn.com/kf/HTB1RvCkcHwTMeJjSszfq6xbtFXaD/Faroonee-50Pcs-Pink-Color-New-Brand-Cotton-Bundle-Fabric-Patchwork-Textile-Diy-Sewing-Fabric-For-Doll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800" r="1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601213"/>
            <a:ext cx="2854923" cy="238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cliparts.co/cliparts/gTe/Edk/gTeEdkLKc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9408" l="0" r="1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8740" flipH="1">
            <a:off x="6804399" y="3286300"/>
            <a:ext cx="1577260" cy="79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2.bp.blogspot.com/-Q5pXUF9kNec/WHEH4EwIp9I/AAAAAAAAPlI/V_cK3wzgmGsciIeMv3Nh_pLOCgbd5KRvwCLcB/s1600/Menino%2Bcom%2Bd%25C3%25BAvida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173" y="1899095"/>
            <a:ext cx="2660275" cy="267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52120" y="5742973"/>
            <a:ext cx="312779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Воспитанник старшей группы «Пчелка» МДОУ «Детский сад № 10 « Радуга» Тимур Шаров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2019 г.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9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https://avatars.mds.yandex.net/get-pdb/875592/64ab8d69-2ad8-4acf-a973-2d2ab356298f/s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5" b="15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870" y="332656"/>
            <a:ext cx="4489266" cy="29928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230" y="3501008"/>
            <a:ext cx="4631346" cy="312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50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https://avatars.mds.yandex.net/get-pdb/875592/64ab8d69-2ad8-4acf-a973-2d2ab356298f/s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5" b="15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519" y="260647"/>
            <a:ext cx="4752531" cy="31683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094" y="3493644"/>
            <a:ext cx="4608512" cy="317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3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https://avatars.mds.yandex.net/get-pdb/875592/64ab8d69-2ad8-4acf-a973-2d2ab356298f/s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5" b="1540"/>
          <a:stretch/>
        </p:blipFill>
        <p:spPr bwMode="auto">
          <a:xfrm>
            <a:off x="0" y="-1408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9632" y="260648"/>
            <a:ext cx="74168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III.2. Просмотр мультимедийных презентаций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Просмотрев презентацию с воспитателем Ларисой Михайловной «Свойства ткани»,  мы узнали о качестве и свойствах тканей, о том, что ткани бывают разные по толщине, плотности, легкости, о таком свойстве,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 водонепроницаемость и воздухопроницаемость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т.д.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908044"/>
            <a:ext cx="6660740" cy="444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33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https://avatars.mds.yandex.net/get-pdb/875592/64ab8d69-2ad8-4acf-a973-2d2ab356298f/s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5" b="1540"/>
          <a:stretch/>
        </p:blipFill>
        <p:spPr bwMode="auto">
          <a:xfrm>
            <a:off x="0" y="-1408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9632" y="260648"/>
            <a:ext cx="74168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процессе просмотра  презентации «Откуда ткани пришли?»,  мы узнали о том, где растет лен, хлопок, из чего делают шерсть, о  поэтапной обработке льна, хлопка, шерсти, а также о том, как проходила обработка в старые времена.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737587"/>
            <a:ext cx="7344816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237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https://avatars.mds.yandex.net/get-pdb/875592/64ab8d69-2ad8-4acf-a973-2d2ab356298f/s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5" b="15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260648"/>
            <a:ext cx="741682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III.3.  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Экскурсия в магазин «Ткани»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того чтобы выяснить, какие ткани подойдут для пошива фартука, их нужно приобрести. С этой целью мы с мамой сходили в  магазин «Ткани». Придя в магазин, в витрине мы увидели разнообразие  тесьмы, кружев, шнурков, ниток,  на стендах – разнообразие пуговиц,  кнопок, крючков. С интересом  я наблюдал за работой продавца, как ловко она справляется с огромным куском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ткани, как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ровно, без разметки линии режет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ткань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Продавец  познакомила нас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ассортиментом тканей. Мы выбрали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исследования  несколько видов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тканей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: болонью,  шелк, ситец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искусственный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замш.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41035" y="3733499"/>
            <a:ext cx="3351975" cy="2513981"/>
          </a:xfrm>
          <a:prstGeom prst="rect">
            <a:avLst/>
          </a:prstGeom>
        </p:spPr>
      </p:pic>
      <p:pic>
        <p:nvPicPr>
          <p:cNvPr id="1027" name="Picture 3" descr="C:\Users\1\Рабочий стол\проект Тимура Шарова\проект с фото\фото к слайдам\слайд 10выбираем ткань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1270119" y="3736065"/>
            <a:ext cx="3372493" cy="252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77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https://avatars.mds.yandex.net/get-pdb/875592/64ab8d69-2ad8-4acf-a973-2d2ab356298f/s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5" b="15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260648"/>
            <a:ext cx="71287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III.4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Исследовательская деятельность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следующий вечер мы с мамой приступили к долгожданному исследованию.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Сначала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мысль, потом идея,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                            И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вот, наконец, эксперимент!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                            Наступит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, верю, это время – 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                                 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Придет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открытия 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момент!</a:t>
            </a:r>
          </a:p>
          <a:p>
            <a:r>
              <a:rPr lang="ru-RU" b="1" dirty="0"/>
              <a:t> 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32580" y="3142405"/>
            <a:ext cx="4043943" cy="30329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73" y="2636912"/>
            <a:ext cx="3032957" cy="404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7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https://avatars.mds.yandex.net/get-pdb/875592/64ab8d69-2ad8-4acf-a973-2d2ab356298f/s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5" b="15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188640"/>
            <a:ext cx="74888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Исследовательская деятельность  «Какая ткань не пропускает воду?»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Опыт № 1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Мы разложили на столе болонью, шелк, ситец,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замшу.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Под каждый лоскуток подложили бумажные салфетки. Затем полили из спринцовки на них воду. Оказалось, что шелк и ситец впитали воду,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болонья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замша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нет.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147965"/>
            <a:ext cx="3384376" cy="45125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97670" y="2732392"/>
            <a:ext cx="4544417" cy="3408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18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https://avatars.mds.yandex.net/get-pdb/875592/64ab8d69-2ad8-4acf-a973-2d2ab356298f/s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5" b="15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188640"/>
            <a:ext cx="74168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Опыт № 2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Затем я полил немного воды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тарелку,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результате чего там образовалась небольшая лужица. Мы вытерли каждым лоскутком воду. И что же мы обнаружили? Шелковая и ситцевая ткани впитали воду, 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болонья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замша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нет.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" t="3205" r="6256" b="10977"/>
          <a:stretch/>
        </p:blipFill>
        <p:spPr bwMode="auto">
          <a:xfrm rot="5400000">
            <a:off x="522681" y="2656367"/>
            <a:ext cx="5096107" cy="296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" t="4919" r="5023" b="11056"/>
          <a:stretch/>
        </p:blipFill>
        <p:spPr bwMode="auto">
          <a:xfrm rot="5400000">
            <a:off x="3974194" y="2621281"/>
            <a:ext cx="5084042" cy="3024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618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https://avatars.mds.yandex.net/get-pdb/875592/64ab8d69-2ad8-4acf-a973-2d2ab356298f/s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5" b="15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188640"/>
            <a:ext cx="72728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Опыт № 3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Мы очень заинтересовались и решили провести еще один опыт. Накрывали сверху поочередно стакан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болоньей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замшей, ситцем, шелком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поливали на них из спринцовки воду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результате оказалось, что через болонью и замшевую ткани вода не протекла в стакан, а через шелк и ситец – протекла.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5942" y="2531033"/>
            <a:ext cx="4704523" cy="3528392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" t="7013" b="13226"/>
          <a:stretch/>
        </p:blipFill>
        <p:spPr bwMode="auto">
          <a:xfrm rot="5400000">
            <a:off x="482569" y="2864044"/>
            <a:ext cx="4676464" cy="283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618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https://avatars.mds.yandex.net/get-pdb/875592/64ab8d69-2ad8-4acf-a973-2d2ab356298f/s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5" b="15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29" t="5982" r="1" b="10071"/>
          <a:stretch/>
        </p:blipFill>
        <p:spPr bwMode="auto">
          <a:xfrm rot="5400000">
            <a:off x="464850" y="983422"/>
            <a:ext cx="4037836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9" r="8442" b="12535"/>
          <a:stretch/>
        </p:blipFill>
        <p:spPr bwMode="auto">
          <a:xfrm rot="5400000">
            <a:off x="5433401" y="3359687"/>
            <a:ext cx="3893821" cy="2448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6" b="12716"/>
          <a:stretch/>
        </p:blipFill>
        <p:spPr bwMode="auto">
          <a:xfrm rot="5400000">
            <a:off x="2891521" y="2330998"/>
            <a:ext cx="4042424" cy="2198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7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02366"/>
            <a:ext cx="1290084" cy="1813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06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6" descr="https://avatars.mds.yandex.net/get-pdb/875592/64ab8d69-2ad8-4acf-a973-2d2ab356298f/s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5" b="15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38156" y="159360"/>
            <a:ext cx="8496944" cy="4330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2800" b="1" dirty="0" smtClean="0">
              <a:solidFill>
                <a:srgbClr val="7030A0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7030A0"/>
                </a:solidFill>
                <a:latin typeface="Segoe Script" pitchFamily="34" charset="0"/>
                <a:ea typeface="Calibri"/>
                <a:cs typeface="Times New Roman"/>
              </a:rPr>
              <a:t>«Расскажи – и я забуду,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7030A0"/>
                </a:solidFill>
                <a:latin typeface="Segoe Script" pitchFamily="34" charset="0"/>
                <a:ea typeface="Calibri"/>
                <a:cs typeface="Times New Roman"/>
              </a:rPr>
              <a:t>Покажи – и я запомню,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7030A0"/>
                </a:solidFill>
                <a:latin typeface="Segoe Script" pitchFamily="34" charset="0"/>
                <a:ea typeface="Calibri"/>
                <a:cs typeface="Times New Roman"/>
              </a:rPr>
              <a:t>Дай попробовать – и я пойму»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7030A0"/>
                </a:solidFill>
                <a:latin typeface="Segoe Script" pitchFamily="34" charset="0"/>
                <a:ea typeface="Calibri"/>
                <a:cs typeface="Times New Roman"/>
              </a:rPr>
              <a:t>Конфуций</a:t>
            </a: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endParaRPr lang="ru-RU" sz="2800" b="1" dirty="0" smtClean="0">
              <a:solidFill>
                <a:srgbClr val="7030A0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rgbClr val="7030A0"/>
                </a:solidFill>
                <a:latin typeface="Segoe Script" pitchFamily="34" charset="0"/>
                <a:ea typeface="Calibri"/>
                <a:cs typeface="Times New Roman"/>
              </a:rPr>
              <a:t> </a:t>
            </a:r>
            <a:r>
              <a:rPr lang="ru-RU" sz="2800" b="1" dirty="0" smtClean="0">
                <a:solidFill>
                  <a:srgbClr val="7030A0"/>
                </a:solidFill>
                <a:latin typeface="Segoe Script" pitchFamily="34" charset="0"/>
                <a:ea typeface="Calibri"/>
                <a:cs typeface="Times New Roman"/>
              </a:rPr>
              <a:t>                                                                        </a:t>
            </a:r>
            <a:endParaRPr lang="ru-RU" sz="2800" dirty="0">
              <a:solidFill>
                <a:srgbClr val="7030A0"/>
              </a:solidFill>
              <a:latin typeface="Segoe Script" pitchFamily="34" charset="0"/>
              <a:ea typeface="Calibri"/>
              <a:cs typeface="Times New Roman"/>
            </a:endParaRPr>
          </a:p>
        </p:txBody>
      </p:sp>
      <p:pic>
        <p:nvPicPr>
          <p:cNvPr id="2050" name="Picture 2" descr="https://www.2mm.ru/uploads/img_cache/90d/90dc708d931e4e7652ab915716a19db7_800x600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667" l="0" r="1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284984"/>
            <a:ext cx="4427873" cy="332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90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https://avatars.mds.yandex.net/get-pdb/875592/64ab8d69-2ad8-4acf-a973-2d2ab356298f/s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5" b="15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264463"/>
            <a:ext cx="74168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Результат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процессе проведенных опытов я узнал, что в отличие от ситцевой и шелковой  ткани, болоньевая и замшевая   ткани не впитали, а оттолкнули от себя  воду.  Такие материалы  называются 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водонепроницаемыми.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перед нами снова возник вопрос: какую ткань лучше использовать для пошива фартуков, замшевую  или болоньевую? И мы с мамой решили это выяснить.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6"/>
          <a:stretch/>
        </p:blipFill>
        <p:spPr>
          <a:xfrm>
            <a:off x="2165430" y="2492896"/>
            <a:ext cx="2406570" cy="4155494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5" t="5071" r="8226" b="10879"/>
          <a:stretch/>
        </p:blipFill>
        <p:spPr bwMode="auto">
          <a:xfrm rot="5400000">
            <a:off x="4455689" y="3113263"/>
            <a:ext cx="4142225" cy="27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555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https://avatars.mds.yandex.net/get-pdb/875592/64ab8d69-2ad8-4acf-a973-2d2ab356298f/s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5" b="15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260648"/>
            <a:ext cx="74168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Исследовательская деятельность «Какую ткань легче разрезать  ножницами?»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                                          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Снова опыт проведем,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В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руки ножницы возьмем,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                                      Ими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ткань мы расстрижем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                                          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на деле все поймем.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5122" name="Picture 2" descr="http://tapenik.ru/dizain/boy_21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772816"/>
            <a:ext cx="2513010" cy="427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https://media.istockphoto.com/photos/samples-of-colored-canvas-fabric-picture-id140054830?k=6&amp;m=140054830&amp;s=612x612&amp;w=0&amp;h=693ho2lumqDhiCH_3ds9hfhWM0GSZi3p1pPJFkevQWU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https://media.istockphoto.com/photos/samples-of-colored-canvas-fabric-picture-id140054830?k=6&amp;m=140054830&amp;s=612x612&amp;w=0&amp;h=693ho2lumqDhiCH_3ds9hfhWM0GSZi3p1pPJFkevQWU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218" y="2780928"/>
            <a:ext cx="4752528" cy="316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1072696"/>
            <a:ext cx="995993" cy="140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555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https://avatars.mds.yandex.net/get-pdb/875592/64ab8d69-2ad8-4acf-a973-2d2ab356298f/s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5" b="15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72692" y="332656"/>
            <a:ext cx="748883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Мы взяли лоскутки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замши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болоньи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Сначала мы разрезали ножницами замшевую ткань, а затем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болоньевую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Оказалось, что болонью мы разрезали намного легче и быстрее, замш. 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Результат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Я понял, чем тоньше ткань, тем легче и быстрее ее резать ножницами. Болонья тоньше, чем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замша,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поэтому мы ее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быстрее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разрезали.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Итак,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болонья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замша - водонепроницаемые ткани.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олонья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легче режется ножницами, чем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замша.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0" t="3922" r="12842" b="12045"/>
          <a:stretch/>
        </p:blipFill>
        <p:spPr bwMode="auto">
          <a:xfrm rot="5400000">
            <a:off x="1078918" y="3405757"/>
            <a:ext cx="3775258" cy="2693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7" t="6905" r="24972" b="11053"/>
          <a:stretch/>
        </p:blipFill>
        <p:spPr bwMode="auto">
          <a:xfrm rot="5400000">
            <a:off x="4986853" y="3235210"/>
            <a:ext cx="3782286" cy="3027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555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https://avatars.mds.yandex.net/get-pdb/875592/64ab8d69-2ad8-4acf-a973-2d2ab356298f/s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5" b="1540"/>
          <a:stretch/>
        </p:blipFill>
        <p:spPr bwMode="auto">
          <a:xfrm>
            <a:off x="0" y="-1102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188640"/>
            <a:ext cx="7200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Но если фартуки  вдруг испачкаются, из какой ткани будет легче их постирать?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мире много интересного,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                      Нам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порою неизвестного.</a:t>
            </a:r>
          </a:p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                      Миру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знаний нет предела,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                  И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снова мы взялись за дело.</a:t>
            </a:r>
          </a:p>
        </p:txBody>
      </p:sp>
      <p:pic>
        <p:nvPicPr>
          <p:cNvPr id="4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420888"/>
            <a:ext cx="1716073" cy="2412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https://png.pngtree.com/png-clipart/20190118/ourmid/pngtree-cartoon-hand-painted-character-hand-account-png-image_459973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5184576" cy="5184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555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https://avatars.mds.yandex.net/get-pdb/875592/64ab8d69-2ad8-4acf-a973-2d2ab356298f/s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5" b="15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260648"/>
            <a:ext cx="73448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Исследовательская деятельность «Какую ткань легче отчистить от загрязнений?»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запачкали лоскутки замшевой и болоньевой ткани  красками. Когда краски высохли,  влажными дисками стерли пятна  с ткани.</a:t>
            </a:r>
          </a:p>
          <a:p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Результат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Оказалось, что с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болоньевой ткани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краска стерлась быстрее и лучше, а 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замшевой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осталась. Это говорит о том, что фартук, сшитый из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болоньи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легче 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быстрее будет постирать,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если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он вдруг запачкается.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" t="3352" r="12129" b="23646"/>
          <a:stretch/>
        </p:blipFill>
        <p:spPr bwMode="auto">
          <a:xfrm rot="5400000">
            <a:off x="1358645" y="3867526"/>
            <a:ext cx="3546390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3" r="11008" b="12016"/>
          <a:stretch/>
        </p:blipFill>
        <p:spPr bwMode="auto">
          <a:xfrm rot="5400000">
            <a:off x="4315817" y="3883209"/>
            <a:ext cx="3566916" cy="2046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555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https://avatars.mds.yandex.net/get-pdb/875592/64ab8d69-2ad8-4acf-a973-2d2ab356298f/s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5" b="15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188640"/>
            <a:ext cx="69847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узнал, что фартук должен быть удобным, чтобы тому, кто его надел было  комфортно, легко и не  жарко. Ведь только в этом случае весь рабочий процесс принесет нам удовольствие.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теперь нам предстояло выяснить, какая ткань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лучше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пропускает воздух, замшевая или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болоньевая?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Чтобы это нам узнать,</a:t>
            </a:r>
          </a:p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     Снова нужно ткани взять.</a:t>
            </a:r>
          </a:p>
          <a:p>
            <a:r>
              <a:rPr lang="ru-RU" dirty="0"/>
              <a:t> </a:t>
            </a:r>
          </a:p>
        </p:txBody>
      </p:sp>
      <p:pic>
        <p:nvPicPr>
          <p:cNvPr id="7170" name="Picture 2" descr="https://trenermozga.ru/wp-content/uploads/2019/06/Screenshot_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981612"/>
            <a:ext cx="2448272" cy="354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png.pngtree.com/png-clipart/20190118/ourlarge/pngtree-hand-painted-red-cloth-cartoon-red-envelope-red-silk-dance-ribbon-png-image_456014.jpg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" b="99844" l="0" r="1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708920"/>
            <a:ext cx="2340260" cy="234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619127"/>
            <a:ext cx="1152128" cy="1619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555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https://avatars.mds.yandex.net/get-pdb/875592/64ab8d69-2ad8-4acf-a973-2d2ab356298f/s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5" b="1540"/>
          <a:stretch/>
        </p:blipFill>
        <p:spPr bwMode="auto">
          <a:xfrm>
            <a:off x="104" y="402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260648"/>
            <a:ext cx="74168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Исследовательская деятельность «Какая ткань лучше пропускает воздух?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взяли замш 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больнью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направили на ткани потоки воздуха (подули).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Результат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Когда мы дули на ткани,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болонья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немного отклонилась назад, и мы почувствовали   слабое движение воздуха, 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замша осталась непоколебимой.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Из этого следует,  что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болоньевая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ткань легче и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лучше пропускает воздух, чем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замша.              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9" r="7628" b="11539"/>
          <a:stretch/>
        </p:blipFill>
        <p:spPr bwMode="auto">
          <a:xfrm rot="5400000">
            <a:off x="1791959" y="3770786"/>
            <a:ext cx="3486549" cy="210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5" t="5071" r="8226" b="10879"/>
          <a:stretch/>
        </p:blipFill>
        <p:spPr bwMode="auto">
          <a:xfrm rot="5400000">
            <a:off x="4785628" y="3683272"/>
            <a:ext cx="3460716" cy="2303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017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https://avatars.mds.yandex.net/get-pdb/875592/64ab8d69-2ad8-4acf-a973-2d2ab356298f/s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5" b="15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47664" y="188640"/>
            <a:ext cx="7200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процессе исследовательской деятельности я понял, что для пошива фартуков  нам лучше всего подойдет ткань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болонья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Эта ткань водонепроницаема,  ее легче резать ножницами, стирать, а также она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легче и лучше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пропускает воздух, чем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замша.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Опыты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прошли успешно,</a:t>
            </a:r>
          </a:p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Было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очень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интересно</a:t>
            </a:r>
          </a:p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Много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нового узнал,</a:t>
            </a:r>
          </a:p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нисколько не устал.</a:t>
            </a:r>
          </a:p>
          <a:p>
            <a:r>
              <a:rPr lang="ru-RU" dirty="0"/>
              <a:t> 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78540" y="3338284"/>
            <a:ext cx="3746920" cy="277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5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https://avatars.mds.yandex.net/get-pdb/875592/64ab8d69-2ad8-4acf-a973-2d2ab356298f/s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5" b="1540"/>
          <a:stretch/>
        </p:blipFill>
        <p:spPr bwMode="auto">
          <a:xfrm>
            <a:off x="-6155" y="-2513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188640"/>
            <a:ext cx="763284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IV. Заключительный этап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IV.1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. Просмотр видеороликов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После того, как мы с мамой выяснили, какая ткань  лучшего всего подойдет для пошива фартуков, наш воспитатель Лариса Михайловна показала нам в   видеоролики «Ателье Леди Баг, шьем одежду», «Фартук для Марты». Из них  мы узнали о том, как происходит процесс пошива одежды, что для этого нужно а также об основных этапах шитья фартука. Затем воспитатель рассказала нам, что модели и фасоны фартуков  разнообразны.  В видеоролике «Парад моделей фартуков» мы наглядно увидели это разнообразие. Все фартуки красивые, необычные, декоративная отделка у всех фартуков  очень интересная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316502"/>
            <a:ext cx="5004048" cy="333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17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https://avatars.mds.yandex.net/get-pdb/875592/64ab8d69-2ad8-4acf-a973-2d2ab356298f/s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5" b="15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188640"/>
            <a:ext cx="734481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IV.2.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Дизайн – деятельность «Украшение фартука»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Лариса Михайловна с ребятами решили мне помочь определиться с дизайном фартука. Она принесла  в группу вырезанные из бумаги, фартуки . Все они были совсем не украшены и поэтому некрасивые. Воспитатель предложила превратиться в дизайнеров и каждому  придумать собственный дизайн  фартука.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Мастера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, скорей за дело,</a:t>
            </a:r>
          </a:p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  Украшайте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фартук смело.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                                        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Выбирай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любой узор,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                                         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Чтобы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радовал он взор.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3" y="3573014"/>
            <a:ext cx="4608513" cy="307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5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https://avatars.mds.yandex.net/get-pdb/875592/64ab8d69-2ad8-4acf-a973-2d2ab356298f/s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5" b="15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60648"/>
            <a:ext cx="3099475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13982" y="116632"/>
            <a:ext cx="7560840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 Паспорт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проекта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II. Подготовительный этап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II.1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  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Обоснование выбора темы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II.2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   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Гипотеза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II.3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   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Цель, задачи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III. Основной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этап (методы, формы, используемые в ходе проекта)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III.1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  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Сотрудничество с  МБУК «Гаврилов-Ямской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межпоселенческой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центральной районной библиотекой-музеем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III.2.   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Просмотр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мультимедийных презентаций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«История фартука»,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«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Свойства ткани», «Откуда ткани пришли?»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III.3.  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Экскурсия в магазин «Ткани»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III.4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  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Исследовательская деятельность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 IV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 Заключительный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этап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IV.1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Просмотр видеороликов «Ателье Леди Баг, шьем одежду», «Фартук для Смарты», «Парад моделей фартуков»; 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    IV.2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Дизайн - деятельность «Украшение фартука»</a:t>
            </a:r>
          </a:p>
          <a:p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IV.3.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Пошив фартуков (продукт деятельности)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IV.4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Анализ результатов и  выводы</a:t>
            </a:r>
          </a:p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lvl="0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 Библиографический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список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Приложение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06890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https://avatars.mds.yandex.net/get-pdb/875592/64ab8d69-2ad8-4acf-a973-2d2ab356298f/s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5" b="15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260648"/>
            <a:ext cx="74168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И мы взяли в руки краски.  Стали украшать  фартуки  узорами, кружевами, кармашками, оборками, бантиками. У каждого получились яркие,  нарядные и  оригинальные фартуки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572" y="1340768"/>
            <a:ext cx="4320481" cy="28803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645024"/>
            <a:ext cx="4428492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5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https://avatars.mds.yandex.net/get-pdb/875592/64ab8d69-2ad8-4acf-a973-2d2ab356298f/s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5" b="15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404664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Украшение фартука меня очень заинтересовало,  дома я нарисовал на бумаге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другой фартук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придумал еще один новый дизайн.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16020" y="1776538"/>
            <a:ext cx="5598368" cy="419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5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https://avatars.mds.yandex.net/get-pdb/875592/64ab8d69-2ad8-4acf-a973-2d2ab356298f/s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5" b="15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72084" y="332656"/>
            <a:ext cx="74888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IV.3.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Пошив фартуков (продукт деятельности)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пошива фартуков все готово: ткань выбрана (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болонья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), дизайн придуман. И мы, наконец, приступили к пошиву фартуков. Приготовили  ткань, нитки, иголку, ножницы, мел. Сняли мерки  и построили чертежи будущих фартуков на бумаге. Мелом перенесли выкройки на ткань. Выкроили все детали фартуков и сметали иголкой. После примерки прострочили  швы на швейной машинке и удалили наметку.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8696" y="3036515"/>
            <a:ext cx="3164284" cy="23732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94140" y="3007999"/>
            <a:ext cx="3196876" cy="23976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9683" y="3429000"/>
            <a:ext cx="2409732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5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https://avatars.mds.yandex.net/get-pdb/875592/64ab8d69-2ad8-4acf-a973-2d2ab356298f/s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5" b="15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332656"/>
            <a:ext cx="69847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>
                <a:latin typeface="Times New Roman" pitchFamily="18" charset="0"/>
                <a:cs typeface="Times New Roman" pitchFamily="18" charset="0"/>
              </a:rPr>
              <a:t>И вот, фартуки готовы!</a:t>
            </a:r>
          </a:p>
          <a:p>
            <a:pPr fontAlgn="base"/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 fontAlgn="base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Я старался, я трудился,</a:t>
            </a:r>
          </a:p>
          <a:p>
            <a:pPr algn="ctr" fontAlgn="base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        В итоге – фартук получился.</a:t>
            </a:r>
          </a:p>
          <a:p>
            <a:pPr algn="ctr" fontAlgn="base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Буду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в нем игрушки мыть</a:t>
            </a:r>
          </a:p>
          <a:p>
            <a:pPr algn="ctr" fontAlgn="base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И за чистотой следить!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6840" y="2658482"/>
            <a:ext cx="4572000" cy="3429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348" y="3796794"/>
            <a:ext cx="3946116" cy="181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5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https://avatars.mds.yandex.net/get-pdb/875592/64ab8d69-2ad8-4acf-a973-2d2ab356298f/s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5" b="15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260648"/>
            <a:ext cx="69127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IV.4.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Анализ результатов, выводы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Сшитые нами фартуки  прошли испытания.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Коль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с водой имеем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дело,</a:t>
            </a:r>
          </a:p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Рукава засучим смело.</a:t>
            </a:r>
          </a:p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Пролил воду - не беда!</a:t>
            </a:r>
          </a:p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Тряпка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под рукой всегда,</a:t>
            </a:r>
          </a:p>
          <a:p>
            <a:pPr algn="ctr"/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Фартук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– друг, он нам помог,</a:t>
            </a:r>
          </a:p>
          <a:p>
            <a:pPr algn="ctr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     И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никто здесь не промок.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5583" y="3567016"/>
            <a:ext cx="3552393" cy="26642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39952" y="3583079"/>
            <a:ext cx="3456384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5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https://avatars.mds.yandex.net/get-pdb/875592/64ab8d69-2ad8-4acf-a973-2d2ab356298f/s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5" b="15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275614"/>
            <a:ext cx="7200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Когда мы с мамой мыли игрушки, увидели, что вода, попавшая на фартук, скаталась, и наша одежда осталась сухой.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Таким образом, поставленная в начале проекта гипотеза была доказана: сшитые фартуки  из болоньевой ткани помогли нашей одежде остаться сухой и чистой,  обеспечив, тем самым,  безопасность своему здоровью и получить большую удовлетворённость от проделанной работы.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1788" y="2843243"/>
            <a:ext cx="4290413" cy="32178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75989" y="2835340"/>
            <a:ext cx="4224469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55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https://avatars.mds.yandex.net/get-pdb/875592/64ab8d69-2ad8-4acf-a973-2d2ab356298f/s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5" b="15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332656"/>
            <a:ext cx="73448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Все задачи были реализованы.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узнал о происхождении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свойствах тканей; о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том,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что для пошива нужных нам  фартуков,  нужна водонепроницаемая ткань. Узнал также когда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появились первые фартуки, какие они были раньше, из каких материалов их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шили. 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ходе проекта я определил, что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нашей работы нам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подойдет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болоньевая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ткань, потому что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болонья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водонепроницаема, ее легче резать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ножницами,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отчищать от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загрязнений, а также она  лучше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пропускает воздух, 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чем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замша.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3269" y="3141926"/>
            <a:ext cx="2567269" cy="18534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501008"/>
            <a:ext cx="1656067" cy="23488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9159" y="4183203"/>
            <a:ext cx="2577244" cy="178891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79456" y="4390804"/>
            <a:ext cx="2577245" cy="193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1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https://avatars.mds.yandex.net/get-pdb/875592/64ab8d69-2ad8-4acf-a973-2d2ab356298f/s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5" b="15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64088" y="620688"/>
            <a:ext cx="3456384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Предлагаем посмотреть</a:t>
            </a:r>
          </a:p>
          <a:p>
            <a:pPr fontAlgn="base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наше творение,</a:t>
            </a:r>
          </a:p>
          <a:p>
            <a:pPr fontAlgn="base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 </a:t>
            </a:r>
          </a:p>
          <a:p>
            <a:pPr fontAlgn="base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сейчас мы ждем от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Вас  Ваше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одобрение!</a:t>
            </a:r>
          </a:p>
          <a:p>
            <a:pPr fontAlgn="base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Фартуки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сделаны с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любовью, очень мы старались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fontAlgn="base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хотим, чтоб всем на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свете   они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очень нравились!</a:t>
            </a:r>
          </a:p>
          <a:p>
            <a:pPr algn="ctr"/>
            <a:r>
              <a:rPr lang="ru-RU" dirty="0"/>
              <a:t> 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5256" y="1565104"/>
            <a:ext cx="5251063" cy="3938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514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https://avatars.mds.yandex.net/get-pdb/875592/64ab8d69-2ad8-4acf-a973-2d2ab356298f/s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5" b="15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260648"/>
            <a:ext cx="712879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Библиографический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список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.«Организация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экспериментальной деятельности дошкольников»/Под общ.ред.Л.Н.Прохоровой.-3-е изд.,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испр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и доп.- М.:АРКТИ, 2010.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.«Неизведанное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рядом: Занимательные опыты и эксперименты для дошкольников»,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О.В.Дыбина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Н.П. Рахманова,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В.В.Щетинина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- М.: Сфера, 2001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Кобякова Н.К. Шитьё.- М.: Издательство «Премьера»: ООО «Издательство АСТ», 2004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Уинифред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Алдрич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Секреты создания модной одежды: материалы и конструирование. – М.: Издательский дом «КОНЛИГА МЕДИА», 2017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Уинифред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Алдрич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Английский метод конструирования женской одежды. –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М.:Издательский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дом «ЭДИТПРЕСС-КОНЛИГА», 2014 г.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Нагибина М.И. Чудеса из ткани своими руками. Популярное пособие для родителей и педагогов./ Художники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М.В.Душин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В.Н. Куров. – Ярославль: «Академия развития», 1998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6" name="Picture 4" descr="https://img2.freepng.ru/20180313/qle/kisspng-drawing-child-clip-art-cartoon-books-5aa7d8e1c69a04.44731884152094947381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3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941168"/>
            <a:ext cx="1552672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img2.freepng.ru/20180313/qle/kisspng-drawing-child-clip-art-cartoon-books-5aa7d8e1c69a04.44731884152094947381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333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941168"/>
            <a:ext cx="1552672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47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 descr="https://avatars.mds.yandex.net/get-pdb/875592/64ab8d69-2ad8-4acf-a973-2d2ab356298f/s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5" b="15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3" y="332656"/>
            <a:ext cx="779575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.Интернет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– ресурсы: </a:t>
            </a:r>
            <a:r>
              <a:rPr lang="ru-RU" u="sng" dirty="0">
                <a:latin typeface="Times New Roman" pitchFamily="18" charset="0"/>
                <a:cs typeface="Times New Roman" pitchFamily="18" charset="0"/>
                <a:hlinkClick r:id="rId4"/>
              </a:rPr>
              <a:t>https://yandex.ru/video/search?text=ролик%20ателье%20леди%20Баг%20шьем%20одежду%20для%20барби&amp;path=wizard&amp;parent-reqid=1573804789106222-54134810180897377400125-vla1-3040&amp;noreask=1&amp;filmId=18393724920841318675 </a:t>
            </a:r>
            <a:endParaRPr lang="ru-RU" u="sng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(видеоролик «Ателье Леди Баг – шьем одежду для Барби») 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u="sng" dirty="0">
              <a:latin typeface="Times New Roman" pitchFamily="18" charset="0"/>
              <a:cs typeface="Times New Roman" pitchFamily="18" charset="0"/>
              <a:hlinkClick r:id="rId5"/>
            </a:endParaRPr>
          </a:p>
          <a:p>
            <a:endParaRPr lang="ru-RU" u="sng" dirty="0" smtClean="0">
              <a:latin typeface="Times New Roman" pitchFamily="18" charset="0"/>
              <a:cs typeface="Times New Roman" pitchFamily="18" charset="0"/>
              <a:hlinkClick r:id="rId5"/>
            </a:endParaRPr>
          </a:p>
          <a:p>
            <a:endParaRPr lang="ru-RU" u="sng" dirty="0">
              <a:latin typeface="Times New Roman" pitchFamily="18" charset="0"/>
              <a:cs typeface="Times New Roman" pitchFamily="18" charset="0"/>
              <a:hlinkClick r:id="rId5"/>
            </a:endParaRPr>
          </a:p>
          <a:p>
            <a:endParaRPr lang="ru-RU" u="sng" dirty="0" smtClean="0">
              <a:latin typeface="Times New Roman" pitchFamily="18" charset="0"/>
              <a:cs typeface="Times New Roman" pitchFamily="18" charset="0"/>
              <a:hlinkClick r:id="rId5"/>
            </a:endParaRPr>
          </a:p>
          <a:p>
            <a:endParaRPr lang="ru-RU" u="sng" dirty="0">
              <a:latin typeface="Times New Roman" pitchFamily="18" charset="0"/>
              <a:cs typeface="Times New Roman" pitchFamily="18" charset="0"/>
              <a:hlinkClick r:id="rId5"/>
            </a:endParaRPr>
          </a:p>
          <a:p>
            <a:endParaRPr lang="ru-RU" u="sng" dirty="0" smtClean="0">
              <a:latin typeface="Times New Roman" pitchFamily="18" charset="0"/>
              <a:cs typeface="Times New Roman" pitchFamily="18" charset="0"/>
              <a:hlinkClick r:id="rId5"/>
            </a:endParaRPr>
          </a:p>
          <a:p>
            <a:endParaRPr lang="ru-RU" u="sng" dirty="0">
              <a:latin typeface="Times New Roman" pitchFamily="18" charset="0"/>
              <a:cs typeface="Times New Roman" pitchFamily="18" charset="0"/>
              <a:hlinkClick r:id="rId5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" t="4713" r="4593" b="9816"/>
          <a:stretch/>
        </p:blipFill>
        <p:spPr bwMode="auto">
          <a:xfrm>
            <a:off x="1259632" y="2641268"/>
            <a:ext cx="7262446" cy="3877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019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https://avatars.mds.yandex.net/get-pdb/875592/64ab8d69-2ad8-4acf-a973-2d2ab356298f/s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5" b="15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image.freepik.com/free-vector/_29190-47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423" y="188640"/>
            <a:ext cx="2182230" cy="2095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188640"/>
            <a:ext cx="756084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b="1" u="sng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b="1" u="sng" dirty="0" smtClean="0">
                <a:latin typeface="Times New Roman" pitchFamily="18" charset="0"/>
                <a:cs typeface="Times New Roman" pitchFamily="18" charset="0"/>
              </a:rPr>
              <a:t>. Паспорт </a:t>
            </a:r>
            <a:r>
              <a:rPr lang="ru-RU" sz="2000" b="1" u="sng" dirty="0">
                <a:latin typeface="Times New Roman" pitchFamily="18" charset="0"/>
                <a:cs typeface="Times New Roman" pitchFamily="18" charset="0"/>
              </a:rPr>
              <a:t>проекта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Участники: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- воспитанник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старшей группы «Пчелка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МДОУ «Детский сад № 10 «Радуга»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Шаров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Тимур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5 лет</a:t>
            </a:r>
          </a:p>
          <a:p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- мама Тимура – 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Шарова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Ольга Александровна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Тип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проекта: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познавательно – исследовательский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Направление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естественно – научное</a:t>
            </a: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Срок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реализации: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 месяц (октябрь 2019 года)</a:t>
            </a:r>
          </a:p>
          <a:p>
            <a:pPr lvl="0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Наглядный материал: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видеоролики «Ателье Леди Баг, шьем одежду», «Фартук для Смарты», «Парад моделей фартуков»;  мультимедийные презентации «История фартука», «Свойства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ткани», «Откуда ткани пришли?»;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книжная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литература (</a:t>
            </a:r>
            <a:r>
              <a:rPr lang="ru-RU" sz="2000" i="1" dirty="0" smtClean="0">
                <a:latin typeface="Times New Roman" pitchFamily="18" charset="0"/>
                <a:cs typeface="Times New Roman" pitchFamily="18" charset="0"/>
              </a:rPr>
              <a:t>см. Библиографический список)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Оборудование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лоскутки ткани (ситец, шелк,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болонья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замша), ножницы, карандаш, миллиметровая бумага, мел, игла швейная, швейная машина, стакан, спринцовка, бумажные салфетки, тарелки.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919" l="0" r="100000">
                        <a14:backgroundMark x1="9189" y1="7297" x2="9189" y2="7297"/>
                        <a14:backgroundMark x1="86757" y1="3243" x2="86757" y2="3243"/>
                        <a14:backgroundMark x1="86757" y1="3243" x2="86757" y2="3243"/>
                        <a14:backgroundMark x1="93514" y1="63784" x2="93514" y2="637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67838">
            <a:off x="7452320" y="5157192"/>
            <a:ext cx="1546101" cy="15461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11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5362375"/>
            <a:ext cx="1462706" cy="14627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5413763"/>
            <a:ext cx="1487919" cy="13599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5479937"/>
            <a:ext cx="1035995" cy="107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0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https://avatars.mds.yandex.net/get-pdb/875592/64ab8d69-2ad8-4acf-a973-2d2ab356298f/s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5" b="15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9498" y="836712"/>
            <a:ext cx="73808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>
                <a:latin typeface="Times New Roman" pitchFamily="18" charset="0"/>
                <a:cs typeface="Times New Roman" pitchFamily="18" charset="0"/>
                <a:hlinkClick r:id="rId4"/>
              </a:rPr>
              <a:t>https://www.youtube.com/watch?v=oSYoj4b44lM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               (видеоролик «Фартук для Смарты)</a:t>
            </a:r>
          </a:p>
          <a:p>
            <a:endParaRPr lang="ru-RU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6" b="8956"/>
          <a:stretch/>
        </p:blipFill>
        <p:spPr bwMode="auto">
          <a:xfrm>
            <a:off x="1381918" y="2564904"/>
            <a:ext cx="7296811" cy="3495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717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https://avatars.mds.yandex.net/get-pdb/875592/64ab8d69-2ad8-4acf-a973-2d2ab356298f/s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5" b="15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47664" y="548680"/>
            <a:ext cx="720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(видеоролик «Парад моделей фартуков»)</a:t>
            </a:r>
          </a:p>
          <a:p>
            <a:r>
              <a:rPr lang="en-US" b="1" i="1" dirty="0">
                <a:latin typeface="Times New Roman" pitchFamily="18" charset="0"/>
                <a:cs typeface="Times New Roman" pitchFamily="18" charset="0"/>
                <a:hlinkClick r:id="rId4"/>
              </a:rPr>
              <a:t>https://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  <a:hlinkClick r:id="rId4"/>
              </a:rPr>
              <a:t>www.youtube.com/watch?time_continue=2&amp;v=FC95fNLWXmY&amp;feature=emb_logo</a:t>
            </a:r>
            <a:r>
              <a:rPr lang="ru-RU" b="1" i="1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i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3" t="3721" r="17462" b="9802"/>
          <a:stretch/>
        </p:blipFill>
        <p:spPr bwMode="auto">
          <a:xfrm>
            <a:off x="1799692" y="1844824"/>
            <a:ext cx="5832648" cy="4388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62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https://avatars.mds.yandex.net/get-pdb/875592/64ab8d69-2ad8-4acf-a973-2d2ab356298f/s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5" b="15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75656" y="404664"/>
            <a:ext cx="72008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Приложение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Видеоролики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«Ателье Леди Баг – шьем одежду для Барби»,  «Фартук для Смарты, «Парад моделей»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(см. на диске)</a:t>
            </a:r>
          </a:p>
          <a:p>
            <a:pPr lvl="0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.Презентации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«История фартука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«Свойства ткани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«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Откуда ткани пришли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?»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см.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в приложении 2 и на диске)</a:t>
            </a: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Видеоролик  исследовательской 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деятельности: (Какая ткань не 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пропускает воду? Какую ткань легче разрезать 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ножницами? Какую ткань легче 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отчистить от загрязнений? Какая 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ткань лучше пропускает 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воздух? )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(см. на диске)</a:t>
            </a: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Дизайн – деятельность – книга 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«Украшение фартуков»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Продукт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исследовательской </a:t>
            </a:r>
          </a:p>
          <a:p>
            <a:pPr lvl="0"/>
            <a:r>
              <a:rPr lang="ru-RU" dirty="0">
                <a:latin typeface="Times New Roman" pitchFamily="18" charset="0"/>
                <a:cs typeface="Times New Roman" pitchFamily="18" charset="0"/>
              </a:rPr>
              <a:t>   деятельности – фартуки</a:t>
            </a:r>
          </a:p>
          <a:p>
            <a:pPr lvl="0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44997" y="2231867"/>
            <a:ext cx="4824536" cy="361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https://avatars.mds.yandex.net/get-pdb/875592/64ab8d69-2ad8-4acf-a973-2d2ab356298f/s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5" b="15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332656"/>
            <a:ext cx="72728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II. Подготовительный 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этап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II.1.Обоснование выбора темы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Здравствуйте, меня зовут Тимур Шаров. Мне 5 лет и я посещаю детский сад № 10 «Радуга», старшую группу «Пчелка». Я очень люблю свою маму и всегда стараюсь ей помочь, ведь она сильно устает на работе. Мама ценит мою помощь, и это меня радует. Нет ничего лучше, чем видеть благодарность и любовь в ее глазах.</a:t>
            </a:r>
          </a:p>
        </p:txBody>
      </p:sp>
      <p:pic>
        <p:nvPicPr>
          <p:cNvPr id="1026" name="Picture 2" descr="C:\Users\1\Рабочий стол\проект Тимура Шарова\проект с фото\фото к слайдам\слай д 6 фото моет игрушки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684916"/>
            <a:ext cx="2988332" cy="398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90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https://avatars.mds.yandex.net/get-pdb/875592/64ab8d69-2ad8-4acf-a973-2d2ab356298f/s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5" b="15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260648"/>
            <a:ext cx="7416824" cy="6072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Я хочу рассказать вам одну историю. Однажды  я помогал маме мыть  игрушки. 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ы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надели сверху фартуки. Вскоре мы заметили, что наша  одежда промокла и немного испачкалась. Мне стало интересно, почему же это произошло, ведь на нас были надеты фартуки? Я заинтересовался и спросил у мамы, а существуют ли такие ткани, которые не промокают,  и из какой именно ткани  лучше было бы сшить фартук для мытья игрушек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Так у нас с мамой родилась идея для проекта. 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Мы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решили провести собственное исследование и узнать ответы на мои вопросы. Нашему проекту дали название </a:t>
            </a:r>
            <a:endParaRPr lang="ru-RU" dirty="0" smtClean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 smtClean="0">
                <a:latin typeface="Times New Roman"/>
                <a:ea typeface="Calibri"/>
                <a:cs typeface="Times New Roman"/>
              </a:rPr>
              <a:t>«</a:t>
            </a:r>
            <a:r>
              <a:rPr lang="ru-RU" b="1" i="1" dirty="0">
                <a:latin typeface="Times New Roman"/>
                <a:ea typeface="Calibri"/>
                <a:cs typeface="Times New Roman"/>
              </a:rPr>
              <a:t>Какую ткань </a:t>
            </a:r>
            <a:endParaRPr lang="ru-RU" b="1" i="1" dirty="0" smtClean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 smtClean="0">
                <a:latin typeface="Times New Roman"/>
                <a:ea typeface="Calibri"/>
                <a:cs typeface="Times New Roman"/>
              </a:rPr>
              <a:t>нам </a:t>
            </a:r>
            <a:r>
              <a:rPr lang="ru-RU" b="1" i="1" dirty="0">
                <a:latin typeface="Times New Roman"/>
                <a:ea typeface="Calibri"/>
                <a:cs typeface="Times New Roman"/>
              </a:rPr>
              <a:t>лучше </a:t>
            </a:r>
            <a:endParaRPr lang="ru-RU" b="1" i="1" dirty="0" smtClean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 smtClean="0">
                <a:latin typeface="Times New Roman"/>
                <a:ea typeface="Calibri"/>
                <a:cs typeface="Times New Roman"/>
              </a:rPr>
              <a:t>взять</a:t>
            </a:r>
            <a:r>
              <a:rPr lang="ru-RU" b="1" i="1" dirty="0">
                <a:latin typeface="Times New Roman"/>
                <a:ea typeface="Calibri"/>
                <a:cs typeface="Times New Roman"/>
              </a:rPr>
              <a:t>, чтоб </a:t>
            </a:r>
            <a:endParaRPr lang="ru-RU" b="1" i="1" dirty="0" smtClean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 smtClean="0">
                <a:latin typeface="Times New Roman"/>
                <a:ea typeface="Calibri"/>
                <a:cs typeface="Times New Roman"/>
              </a:rPr>
              <a:t>фартук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 smtClean="0">
                <a:latin typeface="Times New Roman"/>
                <a:ea typeface="Calibri"/>
                <a:cs typeface="Times New Roman"/>
              </a:rPr>
              <a:t>правильный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i="1" dirty="0" smtClean="0">
                <a:latin typeface="Times New Roman"/>
                <a:ea typeface="Calibri"/>
                <a:cs typeface="Times New Roman"/>
              </a:rPr>
              <a:t>создать</a:t>
            </a:r>
            <a:r>
              <a:rPr lang="ru-RU" b="1" i="1" dirty="0">
                <a:latin typeface="Times New Roman"/>
                <a:ea typeface="Calibri"/>
                <a:cs typeface="Times New Roman"/>
              </a:rPr>
              <a:t>?».</a:t>
            </a:r>
            <a:endParaRPr lang="ru-RU" sz="1400" dirty="0">
              <a:ea typeface="Calibri"/>
              <a:cs typeface="Times New Roman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93368" y="3582019"/>
            <a:ext cx="3528395" cy="26462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49063" y="3582018"/>
            <a:ext cx="3528393" cy="264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7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https://avatars.mds.yandex.net/get-pdb/875592/64ab8d69-2ad8-4acf-a973-2d2ab356298f/s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5" b="15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vitalmart.ru/upload/iblock/4c9/4c99cae4c7afb20629d16de1635a2fa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524724"/>
            <a:ext cx="1728192" cy="214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cdn1.vectorstock.com/i/1000x1000/65/60/rolls-of-colorful-fabric-cartoon-icon-vector-74265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499" y="4449439"/>
            <a:ext cx="2431773" cy="2626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188640"/>
            <a:ext cx="756084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II.2. Гипотеза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Мы предположили, что если сшить фартуки  из других  материалов, наша одежда останется сухой, чистой, и  мы обеспечим безопасность своему здоровью,  а также получим большую удовлетворённость от проделанной работы. 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II.3. Цель, задачи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Перед собой мы поставили 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Сшить новые непромокаемые фартуки, в которых было бы удобно и комфортно мыть  игрушки.</a:t>
            </a: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Задачи: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1.Узнать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 происхождении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свойствах тканей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2.Узнать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когда появились первые фартуки, какие они были раньше, из каких материалов их шили.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3.Формировать представление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 таком свойстве ткани, как водонепроницаемость.</a:t>
            </a:r>
          </a:p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4.Определить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какие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именно водонепроницаемые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ткани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более подойдут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для пошива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фартуков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067" y="4677497"/>
            <a:ext cx="995993" cy="140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 descr="https://png.pngtree.com/png-vector/20191001/ourlarge/pngtree-green-baby-bath-with-foam-icon-cartoon-style-png-image_1772428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0000" l="3906" r="9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231042"/>
            <a:ext cx="2962282" cy="296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817" y="4876313"/>
            <a:ext cx="1109896" cy="1002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477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https://avatars.mds.yandex.net/get-pdb/875592/64ab8d69-2ad8-4acf-a973-2d2ab356298f/s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5" b="15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08388" y="188640"/>
            <a:ext cx="756084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 err="1">
                <a:latin typeface="Times New Roman" pitchFamily="18" charset="0"/>
                <a:cs typeface="Times New Roman" pitchFamily="18" charset="0"/>
              </a:rPr>
              <a:t>III.Основной</a:t>
            </a:r>
            <a:r>
              <a:rPr lang="ru-RU" b="1" u="sng" dirty="0">
                <a:latin typeface="Times New Roman" pitchFamily="18" charset="0"/>
                <a:cs typeface="Times New Roman" pitchFamily="18" charset="0"/>
              </a:rPr>
              <a:t> этап (методы, формы, используемые в ходе проекта</a:t>
            </a:r>
            <a:r>
              <a:rPr lang="ru-RU" b="1" u="sng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III.1.   Сотрудничество с  МБУК «Гаврилов-Ямской </a:t>
            </a:r>
            <a:r>
              <a:rPr lang="ru-RU" b="1" i="1" dirty="0" err="1">
                <a:latin typeface="Times New Roman" pitchFamily="18" charset="0"/>
                <a:cs typeface="Times New Roman" pitchFamily="18" charset="0"/>
              </a:rPr>
              <a:t>межпоселенческой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  центральной районной библиотекой-музеем»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.Перед тем, как приступить к исследованию, мы с мамой  решили узнать  о происхождении тканей, о том, когда появились первые фартуки, какие  были раньше, из каких материалов их шили. Для этого сходили в библиотеку и подобрали нужные нам книги. Из них я узнал очень много интересного</a:t>
            </a:r>
            <a:r>
              <a:rPr lang="ru-RU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mtClean="0"/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Например,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водонепроницаемую ткань изобрел  шотландский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химик Чарльз Макинтош  в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1823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году.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Удивительно, что это открытие он </a:t>
            </a:r>
          </a:p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совершил совершенно случайно. В ходе одного из </a:t>
            </a:r>
          </a:p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экспериментов  Макинтош</a:t>
            </a:r>
          </a:p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испачкал рукав пиджака раствором  каучука, но </a:t>
            </a:r>
          </a:p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Забыл удалить пятно и через некоторое время </a:t>
            </a:r>
          </a:p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заметил, что рукав пиджака не промокает. Через </a:t>
            </a:r>
          </a:p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год Макинтош  открыл фирму по производству </a:t>
            </a:r>
          </a:p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непромокаемых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плащей и продолжил </a:t>
            </a:r>
          </a:p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свои эксперименты.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Users\166896\Desktop\проект\20191122_16401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6004079" y="3797121"/>
            <a:ext cx="3323862" cy="229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477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Picture 16" descr="https://avatars.mds.yandex.net/get-pdb/875592/64ab8d69-2ad8-4acf-a973-2d2ab356298f/s12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25" b="15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260648"/>
            <a:ext cx="7488832" cy="3364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Я рассказал воспитателю и ребятам в детском саду о нашем проекте. Через несколько дней  мы снова посетили библиотеку, но только уже всей группой и вместе с воспитателем. Сотрудники библиотеки  рассказали нам о том, как появился фартук. Мы узнали, что первые фартуки появились у мужчин Древнего Египта, которые состояли на службе, а также у фараонов, с целью подчеркнуть свой статус. Нам рассказали также, где применяется фартук, его виды и назначение. Далее мы рассмотрели фартук, его детали. А в заключении мы раскрасили бумажные фартуки для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кукол, применив  дымковскую  роспись. </a:t>
            </a:r>
            <a:endParaRPr lang="ru-RU" sz="1400" dirty="0">
              <a:ea typeface="Calibri"/>
              <a:cs typeface="Times New Roman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3577" y="3859317"/>
            <a:ext cx="3348374" cy="22322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301254"/>
            <a:ext cx="4905098" cy="334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7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852</TotalTime>
  <Words>1980</Words>
  <Application>Microsoft Office PowerPoint</Application>
  <PresentationFormat>Экран (4:3)</PresentationFormat>
  <Paragraphs>243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165</cp:revision>
  <cp:lastPrinted>2020-01-16T09:07:24Z</cp:lastPrinted>
  <dcterms:created xsi:type="dcterms:W3CDTF">2019-11-10T17:35:05Z</dcterms:created>
  <dcterms:modified xsi:type="dcterms:W3CDTF">2020-01-28T04:42:33Z</dcterms:modified>
</cp:coreProperties>
</file>