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570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r="1808"/>
          <a:stretch/>
        </p:blipFill>
        <p:spPr bwMode="auto">
          <a:xfrm rot="16200000">
            <a:off x="-1214915" y="1214912"/>
            <a:ext cx="6857815" cy="442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744" y="-1251520"/>
            <a:ext cx="9144000" cy="343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61" y="29134"/>
            <a:ext cx="4425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75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r="2221"/>
          <a:stretch/>
        </p:blipFill>
        <p:spPr bwMode="auto">
          <a:xfrm rot="16200000">
            <a:off x="3492434" y="1206435"/>
            <a:ext cx="6823544" cy="447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5" y="3723"/>
            <a:ext cx="4481513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062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" y="0"/>
            <a:ext cx="4475375" cy="68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463"/>
            <a:ext cx="4535551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7872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Экран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Windows User</cp:lastModifiedBy>
  <cp:revision>4</cp:revision>
  <cp:lastPrinted>2019-11-21T12:01:34Z</cp:lastPrinted>
  <dcterms:created xsi:type="dcterms:W3CDTF">2019-11-21T06:13:48Z</dcterms:created>
  <dcterms:modified xsi:type="dcterms:W3CDTF">2019-11-21T12:03:31Z</dcterms:modified>
</cp:coreProperties>
</file>