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F4B53C-07C8-462D-B0C0-A661AF01C96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28BCE4-1EC6-4FB4-A142-2E9BEAAC01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6" y="0"/>
            <a:ext cx="9134026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8c89394a3cda454c4e2f56286dfaadf7.p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0" t="22867" r="10810" b="6424"/>
          <a:stretch/>
        </p:blipFill>
        <p:spPr bwMode="auto">
          <a:xfrm>
            <a:off x="9974" y="448969"/>
            <a:ext cx="9134026" cy="64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6" y="54687"/>
            <a:ext cx="902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МАОУ «Прогимназия № 81» г. Сыктывкара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508104" y="587727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 гр. № 10:</a:t>
            </a:r>
          </a:p>
          <a:p>
            <a:r>
              <a:rPr lang="ru-RU" dirty="0" smtClean="0"/>
              <a:t>Урюпина А. В.</a:t>
            </a:r>
          </a:p>
          <a:p>
            <a:r>
              <a:rPr lang="ru-RU" dirty="0" smtClean="0"/>
              <a:t>Цыкало М.И.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57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G:\краеведение\коми деревни\Новая папка\20161020_1327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9"/>
          <a:stretch/>
        </p:blipFill>
        <p:spPr bwMode="auto">
          <a:xfrm rot="5400000">
            <a:off x="-337287" y="353310"/>
            <a:ext cx="6725343" cy="60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537321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Ксюша Т.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6692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:\краеведение\коми деревни\Новая папка\20161020_1327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2028" b="20037"/>
          <a:stretch/>
        </p:blipFill>
        <p:spPr bwMode="auto">
          <a:xfrm>
            <a:off x="0" y="26166"/>
            <a:ext cx="5502093" cy="321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краеведение\коми деревни\Новая папка\20161020_13273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1" r="440"/>
          <a:stretch/>
        </p:blipFill>
        <p:spPr bwMode="auto">
          <a:xfrm>
            <a:off x="3813291" y="3242692"/>
            <a:ext cx="5330709" cy="36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157192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Богдан К.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672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краеведение\коми деревни\Новая папка\20161020_1327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525" r="23888"/>
          <a:stretch/>
        </p:blipFill>
        <p:spPr bwMode="auto">
          <a:xfrm rot="5400000">
            <a:off x="6015" y="315629"/>
            <a:ext cx="4489715" cy="452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раеведение\коми деревни\Новая папка\20161020_132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63586" y="3353528"/>
            <a:ext cx="4580413" cy="34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Виталик С.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983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краеведение\коми деревни\Новая папка\20161020_132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0" b="39080"/>
          <a:stretch/>
        </p:blipFill>
        <p:spPr bwMode="auto">
          <a:xfrm>
            <a:off x="0" y="25219"/>
            <a:ext cx="7599918" cy="24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краеведение\коми деревни\Новая папка\20161020_132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531866"/>
            <a:ext cx="5619359" cy="421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661248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Милана С.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964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раеведение\коми деревни\Новая папка\20161020_1329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9471" r="4692" b="1978"/>
          <a:stretch/>
        </p:blipFill>
        <p:spPr bwMode="auto">
          <a:xfrm rot="5400000">
            <a:off x="-925929" y="1123696"/>
            <a:ext cx="6424572" cy="455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краеведение\коми деревни\Новая папка\20161020_132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36" y="3175924"/>
            <a:ext cx="4583051" cy="34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6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краеведение\коми деревни\Новая папка\20161020_1329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1677" r="15768"/>
          <a:stretch/>
        </p:blipFill>
        <p:spPr bwMode="auto">
          <a:xfrm rot="5400000">
            <a:off x="-276413" y="281424"/>
            <a:ext cx="4796341" cy="42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краеведение\коми деревни\Новая папка\20161020_1329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r="1847" b="6151"/>
          <a:stretch/>
        </p:blipFill>
        <p:spPr bwMode="auto">
          <a:xfrm>
            <a:off x="4254528" y="3494278"/>
            <a:ext cx="4917058" cy="33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7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краеведение\коми деревни\Новая папка\20161027_1252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r="2075" b="4150"/>
          <a:stretch/>
        </p:blipFill>
        <p:spPr bwMode="auto">
          <a:xfrm>
            <a:off x="4427984" y="3462376"/>
            <a:ext cx="4748403" cy="33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раеведение\коми деревни\Новая папка\20161027_1253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r="27302" b="2758"/>
          <a:stretch/>
        </p:blipFill>
        <p:spPr bwMode="auto">
          <a:xfrm rot="5400000">
            <a:off x="83273" y="-83272"/>
            <a:ext cx="4261440" cy="442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1786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Георгий Т.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6486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350"/>
            <a:ext cx="9138187" cy="68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3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93877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9754" cy="68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2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1" y="2197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краеведение\коми деревни\Новая папка\20161020_132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93148" y="963497"/>
            <a:ext cx="6345176" cy="47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раеведение\коми деревни\Новая папка\20161020_132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81" y="1052736"/>
            <a:ext cx="4374328" cy="32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646936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Настя 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1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краеведение\коми деревни\Новая папка\20161020_1324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43998" b="3"/>
          <a:stretch/>
        </p:blipFill>
        <p:spPr bwMode="auto">
          <a:xfrm rot="5400000">
            <a:off x="576342" y="-611164"/>
            <a:ext cx="3515859" cy="470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краеведение\коми деревни\Новая папка\20161020_132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80393"/>
            <a:ext cx="4896715" cy="36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1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краеведение\коми деревни\Новая папка\20161020_132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9" y="476672"/>
            <a:ext cx="9168475" cy="68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877272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Алла П.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138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3" y="1602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краеведение\коми деревни\Новая папка\20161020_132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70859" y="901089"/>
            <a:ext cx="6878768" cy="515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0152" y="5877272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Миша 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2236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" y="0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G:\краеведение\коми деревни\Новая папка\20161020_132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r="1416" b="4928"/>
          <a:stretch/>
        </p:blipFill>
        <p:spPr bwMode="auto">
          <a:xfrm rot="5400000">
            <a:off x="-993757" y="1237280"/>
            <a:ext cx="6251124" cy="42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краеведение\коми деревни\Новая папка\20161020_1326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 b="13035"/>
          <a:stretch/>
        </p:blipFill>
        <p:spPr bwMode="auto">
          <a:xfrm>
            <a:off x="4256849" y="3523726"/>
            <a:ext cx="4782154" cy="29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628800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Соня М.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7735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flag-respubliki-komi-800x600w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244"/>
            <a:ext cx="91492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краеведение\коми деревни\Новая папка\20161020_1326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2951" r="2594" b="10012"/>
          <a:stretch/>
        </p:blipFill>
        <p:spPr bwMode="auto">
          <a:xfrm rot="5400000">
            <a:off x="-1454605" y="1610654"/>
            <a:ext cx="672461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краеведение\коми деревни\Новая папка\20161020_1326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60" y="2587708"/>
            <a:ext cx="5534540" cy="41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1124744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София Б.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5581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газета группы Солнышко сентябрь</Template>
  <TotalTime>240</TotalTime>
  <Words>53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2016-10-20T11:16:42Z</dcterms:created>
  <dcterms:modified xsi:type="dcterms:W3CDTF">2016-10-28T11:36:27Z</dcterms:modified>
</cp:coreProperties>
</file>